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5" r:id="rId10"/>
    <p:sldId id="268" r:id="rId11"/>
    <p:sldId id="263" r:id="rId12"/>
    <p:sldId id="264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1E7-5436-2146-A9A4-1938119872F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EAA0-A1F3-ED44-A9BF-2022EC4FA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1E7-5436-2146-A9A4-1938119872F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EAA0-A1F3-ED44-A9BF-2022EC4FA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1E7-5436-2146-A9A4-1938119872F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EAA0-A1F3-ED44-A9BF-2022EC4FA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1E7-5436-2146-A9A4-1938119872F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EAA0-A1F3-ED44-A9BF-2022EC4FA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1E7-5436-2146-A9A4-1938119872F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EAA0-A1F3-ED44-A9BF-2022EC4FA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1E7-5436-2146-A9A4-1938119872F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EAA0-A1F3-ED44-A9BF-2022EC4FA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1E7-5436-2146-A9A4-1938119872F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EAA0-A1F3-ED44-A9BF-2022EC4FA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1E7-5436-2146-A9A4-1938119872F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EAA0-A1F3-ED44-A9BF-2022EC4FA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1E7-5436-2146-A9A4-1938119872F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EAA0-A1F3-ED44-A9BF-2022EC4FA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1E7-5436-2146-A9A4-1938119872F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EAA0-A1F3-ED44-A9BF-2022EC4FA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81E7-5436-2146-A9A4-1938119872F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EAA0-A1F3-ED44-A9BF-2022EC4FA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81E7-5436-2146-A9A4-1938119872F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EAA0-A1F3-ED44-A9BF-2022EC4FA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130300"/>
            <a:ext cx="8636000" cy="459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 cmpd="sng"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The Leader of the Confederacy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Jefferson Davis-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161" y="1636410"/>
            <a:ext cx="3673475" cy="4648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6564" y="6188949"/>
            <a:ext cx="405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President Jefferson Davis</a:t>
            </a:r>
            <a:endParaRPr lang="en-US" sz="2800" dirty="0"/>
          </a:p>
        </p:txBody>
      </p:sp>
      <p:pic>
        <p:nvPicPr>
          <p:cNvPr id="6" name="Picture 5" descr="ConfederateStatesofAmerica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0" y="1893372"/>
            <a:ext cx="3987800" cy="398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50233" y="5881172"/>
            <a:ext cx="3736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Motto: “With God as our Vindicator”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 cmpd="sng">
            <a:solidFill>
              <a:srgbClr val="0000FF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Ford’s Theater (April 14, 1865)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keane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 l="4767" t="1408" r="4668" b="1408"/>
          <a:stretch>
            <a:fillRect/>
          </a:stretch>
        </p:blipFill>
        <p:spPr bwMode="auto">
          <a:xfrm>
            <a:off x="544542" y="1734830"/>
            <a:ext cx="1360457" cy="49406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4" descr="Fords the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6200" y="1560860"/>
            <a:ext cx="6270600" cy="50189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 cmpd="sng">
            <a:solidFill>
              <a:srgbClr val="FF0000"/>
            </a:solidFill>
          </a:ln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The Assassin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John WIlkes BOoth"/>
          <p:cNvPicPr>
            <a:picLocks noChangeAspect="1" noChangeArrowheads="1"/>
          </p:cNvPicPr>
          <p:nvPr/>
        </p:nvPicPr>
        <p:blipFill>
          <a:blip r:embed="rId2"/>
          <a:srcRect r="1573" b="983"/>
          <a:stretch>
            <a:fillRect/>
          </a:stretch>
        </p:blipFill>
        <p:spPr bwMode="auto">
          <a:xfrm>
            <a:off x="457200" y="1655762"/>
            <a:ext cx="3385234" cy="4959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604" y="1904820"/>
            <a:ext cx="4799195" cy="4770618"/>
          </a:xfrm>
        </p:spPr>
        <p:txBody>
          <a:bodyPr>
            <a:normAutofit/>
          </a:bodyPr>
          <a:lstStyle/>
          <a:p>
            <a:r>
              <a:rPr lang="en-US" b="1" dirty="0" smtClean="0"/>
              <a:t>John Wilkes Booth </a:t>
            </a:r>
            <a:r>
              <a:rPr lang="en-US" dirty="0" smtClean="0"/>
              <a:t>was a famous actor at Ford’s Theater in Washington, D.C.</a:t>
            </a:r>
          </a:p>
          <a:p>
            <a:r>
              <a:rPr lang="en-US" dirty="0" smtClean="0"/>
              <a:t>Though he lived in the North, he supported the </a:t>
            </a:r>
            <a:r>
              <a:rPr lang="en-US" b="1" dirty="0" smtClean="0"/>
              <a:t>South</a:t>
            </a:r>
            <a:r>
              <a:rPr lang="en-US" dirty="0" smtClean="0"/>
              <a:t> and their fight to protect slavery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 cmpd="sng">
            <a:solidFill>
              <a:srgbClr val="0000FF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John Wilkes Booth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7838"/>
            <a:ext cx="5464937" cy="4705226"/>
          </a:xfrm>
        </p:spPr>
        <p:txBody>
          <a:bodyPr>
            <a:normAutofit/>
          </a:bodyPr>
          <a:lstStyle/>
          <a:p>
            <a:r>
              <a:rPr lang="en-US" dirty="0" smtClean="0"/>
              <a:t>Met with several other people and planned to kidnap the president, to exchange him for Southern prisoners</a:t>
            </a:r>
          </a:p>
          <a:p>
            <a:r>
              <a:rPr lang="en-US" dirty="0" smtClean="0"/>
              <a:t>Booth was unsuccessful, and changed his plan to assassinate Lincoln instead on </a:t>
            </a:r>
            <a:r>
              <a:rPr lang="en-US" b="1" dirty="0" smtClean="0"/>
              <a:t>April 14, 1865 </a:t>
            </a:r>
            <a:r>
              <a:rPr lang="en-US" dirty="0" smtClean="0"/>
              <a:t>while viewing a play at Ford’s Theater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114" y="2098454"/>
            <a:ext cx="2640686" cy="359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coln assassination-1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88460" y="401107"/>
            <a:ext cx="8362520" cy="62256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 cmpd="sng"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What is a “civil” war?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war between states or regions in the </a:t>
            </a:r>
            <a:r>
              <a:rPr lang="en-US" b="1" dirty="0" smtClean="0"/>
              <a:t>same </a:t>
            </a:r>
            <a:r>
              <a:rPr lang="en-US" dirty="0" smtClean="0"/>
              <a:t>country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the United States’ Civil War, the opposing forces were the </a:t>
            </a:r>
            <a:r>
              <a:rPr lang="en-US" b="1" dirty="0" smtClean="0"/>
              <a:t>North</a:t>
            </a:r>
            <a:r>
              <a:rPr lang="en-US" dirty="0" smtClean="0"/>
              <a:t> and the </a:t>
            </a:r>
            <a:r>
              <a:rPr lang="en-US" b="1" dirty="0" smtClean="0"/>
              <a:t>South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51" y="2243829"/>
            <a:ext cx="4321762" cy="267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 cmpd="sng">
            <a:solidFill>
              <a:srgbClr val="0000FF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Civil War and Slavery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Lasted between 1861-1865</a:t>
            </a:r>
          </a:p>
          <a:p>
            <a:r>
              <a:rPr lang="en-US" dirty="0" smtClean="0"/>
              <a:t>Slavery was one of the largest causes of this war.  </a:t>
            </a:r>
            <a:r>
              <a:rPr lang="en-US" b="1" dirty="0" smtClean="0"/>
              <a:t>Abolitionists</a:t>
            </a:r>
            <a:r>
              <a:rPr lang="en-US" dirty="0" smtClean="0"/>
              <a:t> fought against slavery.</a:t>
            </a:r>
          </a:p>
          <a:p>
            <a:r>
              <a:rPr lang="en-US" b="1" dirty="0" smtClean="0"/>
              <a:t>Slavery</a:t>
            </a:r>
            <a:r>
              <a:rPr lang="en-US" dirty="0" smtClean="0"/>
              <a:t>– a system under                                    which people are treated                                        as property to be bought                                         and sold, and are forced                                                      to work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444" y="3252805"/>
            <a:ext cx="3428356" cy="2571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Slavery was </a:t>
            </a:r>
            <a:r>
              <a:rPr lang="en-US" u="sng" dirty="0" smtClean="0"/>
              <a:t>illegal</a:t>
            </a:r>
            <a:r>
              <a:rPr lang="en-US" dirty="0" smtClean="0"/>
              <a:t> in the Northern states of the country</a:t>
            </a:r>
          </a:p>
          <a:p>
            <a:r>
              <a:rPr lang="en-US" dirty="0" smtClean="0"/>
              <a:t>The North was commonly referred to as </a:t>
            </a:r>
            <a:r>
              <a:rPr lang="en-US" b="1" dirty="0" smtClean="0"/>
              <a:t>“The Union” </a:t>
            </a:r>
            <a:r>
              <a:rPr lang="en-US" dirty="0" smtClean="0"/>
              <a:t>or the </a:t>
            </a:r>
            <a:r>
              <a:rPr lang="en-US" b="1" dirty="0" smtClean="0"/>
              <a:t>Yankees</a:t>
            </a:r>
          </a:p>
          <a:p>
            <a:r>
              <a:rPr lang="en-US" dirty="0" smtClean="0"/>
              <a:t>The North was more                                      populated than the South,                                           had large cities, and many                              factories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2117"/>
            <a:ext cx="8229600" cy="1143000"/>
          </a:xfrm>
          <a:prstGeom prst="rect">
            <a:avLst/>
          </a:prstGeom>
          <a:ln w="57150" cmpd="sng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lang="en-US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North vs. the South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438" y="3345744"/>
            <a:ext cx="3629200" cy="3081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 cmpd="sng">
            <a:solidFill>
              <a:srgbClr val="0000FF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North vs. the South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Slavery was still in practice in the South</a:t>
            </a:r>
          </a:p>
          <a:p>
            <a:r>
              <a:rPr lang="en-US" b="1" dirty="0" smtClean="0"/>
              <a:t>Agriculture</a:t>
            </a:r>
            <a:r>
              <a:rPr lang="en-US" dirty="0" smtClean="0"/>
              <a:t> (farming) was big business in the South, and many argued that slave labor was a necessity for their industry</a:t>
            </a:r>
          </a:p>
          <a:p>
            <a:r>
              <a:rPr lang="en-US" dirty="0" smtClean="0"/>
              <a:t>The South wanted to                                        remove itself from                                                   the United States                                                       and form a country                                                        of its own, known as                                                  </a:t>
            </a:r>
            <a:r>
              <a:rPr lang="en-US" b="1" dirty="0" smtClean="0"/>
              <a:t>The Confederate States </a:t>
            </a:r>
            <a:r>
              <a:rPr lang="en-US" dirty="0" smtClean="0"/>
              <a:t>or the </a:t>
            </a:r>
            <a:r>
              <a:rPr lang="en-US" b="1" dirty="0" smtClean="0"/>
              <a:t>Rebels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000" y="3578088"/>
            <a:ext cx="3661790" cy="2330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 cmpd="sng"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Seceding from the Union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Slowly, many Southern states did just that, and declared themselves no longer part of the United States of America</a:t>
            </a:r>
          </a:p>
          <a:p>
            <a:r>
              <a:rPr lang="en-US" dirty="0" smtClean="0"/>
              <a:t>This was called </a:t>
            </a:r>
            <a:r>
              <a:rPr lang="en-US" b="1" dirty="0" smtClean="0"/>
              <a:t>“seceding”</a:t>
            </a:r>
            <a:r>
              <a:rPr lang="en-US" dirty="0" smtClean="0"/>
              <a:t> from the Union</a:t>
            </a:r>
          </a:p>
          <a:p>
            <a:r>
              <a:rPr lang="en-US" b="1" dirty="0" smtClean="0"/>
              <a:t>South Carolina </a:t>
            </a:r>
            <a:r>
              <a:rPr lang="en-US" dirty="0" smtClean="0"/>
              <a:t>was                                                  the first state to leave                                    from the Union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768" y="3748916"/>
            <a:ext cx="3905031" cy="2969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0" y="635072"/>
            <a:ext cx="8923075" cy="5476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 cmpd="sng"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Soldiers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564" y="6079739"/>
            <a:ext cx="405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North–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Blue</a:t>
            </a:r>
            <a:r>
              <a:rPr lang="en-US" sz="2800" dirty="0" smtClean="0"/>
              <a:t> uniforms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851400" y="6079739"/>
            <a:ext cx="405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South–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Gray</a:t>
            </a:r>
            <a:r>
              <a:rPr lang="en-US" sz="2800" dirty="0" smtClean="0"/>
              <a:t> uniforms</a:t>
            </a:r>
            <a:endParaRPr lang="en-US" sz="2800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2096702"/>
            <a:ext cx="3923246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l_fi" descr="http://static.ddmcdn.com/gif/willow/american-civil-war-history1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0" y="2096702"/>
            <a:ext cx="39878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 cmpd="sng">
            <a:solidFill>
              <a:srgbClr val="0000FF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U.S. President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853"/>
            <a:ext cx="3845097" cy="4270906"/>
          </a:xfrm>
        </p:spPr>
        <p:txBody>
          <a:bodyPr>
            <a:normAutofit/>
          </a:bodyPr>
          <a:lstStyle/>
          <a:p>
            <a:r>
              <a:rPr lang="en-US" dirty="0" smtClean="0"/>
              <a:t>Abraham Lincoln was the 16</a:t>
            </a:r>
            <a:r>
              <a:rPr lang="en-US" baseline="30000" dirty="0" smtClean="0"/>
              <a:t>th</a:t>
            </a:r>
            <a:r>
              <a:rPr lang="en-US" dirty="0" smtClean="0"/>
              <a:t> president of the United States and the president in office during the Civil War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58" y="1747838"/>
            <a:ext cx="3771900" cy="492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373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What is a “civil” war?</vt:lpstr>
      <vt:lpstr>The Civil War and Slavery</vt:lpstr>
      <vt:lpstr>PowerPoint Presentation</vt:lpstr>
      <vt:lpstr>The North vs. the South</vt:lpstr>
      <vt:lpstr>Seceding from the Union</vt:lpstr>
      <vt:lpstr>PowerPoint Presentation</vt:lpstr>
      <vt:lpstr>Soldiers</vt:lpstr>
      <vt:lpstr>U.S. President</vt:lpstr>
      <vt:lpstr>The Leader of the Confederacy</vt:lpstr>
      <vt:lpstr>Ford’s Theater (April 14, 1865)</vt:lpstr>
      <vt:lpstr>The Assassin</vt:lpstr>
      <vt:lpstr>John Wilkes Booth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Kristin Sincavage</dc:creator>
  <cp:lastModifiedBy>Kristy Huepfel</cp:lastModifiedBy>
  <cp:revision>20</cp:revision>
  <dcterms:created xsi:type="dcterms:W3CDTF">2012-05-06T22:57:11Z</dcterms:created>
  <dcterms:modified xsi:type="dcterms:W3CDTF">2019-01-14T01:13:41Z</dcterms:modified>
</cp:coreProperties>
</file>