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ink/ink1.xml" ContentType="application/inkml+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9.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0.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ink/ink5.xml" ContentType="application/inkml+xml"/>
  <Override PartName="/ppt/comments/comment1.xml" ContentType="application/vnd.openxmlformats-officedocument.presentationml.comments+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notesSlides/notesSlide6.xml" ContentType="application/vnd.openxmlformats-officedocument.presentationml.notesSlide+xml"/>
  <Override PartName="/ppt/ink/ink11.xml" ContentType="application/inkml+xml"/>
  <Override PartName="/ppt/ink/ink12.xml" ContentType="application/inkml+xml"/>
  <Override PartName="/ppt/notesSlides/notesSlide7.xml" ContentType="application/vnd.openxmlformats-officedocument.presentationml.notesSlide+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35" r:id="rId1"/>
    <p:sldMasterId id="2147483847" r:id="rId2"/>
    <p:sldMasterId id="2147483859" r:id="rId3"/>
    <p:sldMasterId id="2147483884" r:id="rId4"/>
    <p:sldMasterId id="2147483896" r:id="rId5"/>
    <p:sldMasterId id="2147483928" r:id="rId6"/>
    <p:sldMasterId id="2147483946" r:id="rId7"/>
    <p:sldMasterId id="2147483965" r:id="rId8"/>
    <p:sldMasterId id="2147483984" r:id="rId9"/>
    <p:sldMasterId id="2147484003" r:id="rId10"/>
    <p:sldMasterId id="2147484040" r:id="rId11"/>
  </p:sldMasterIdLst>
  <p:notesMasterIdLst>
    <p:notesMasterId r:id="rId61"/>
  </p:notesMasterIdLst>
  <p:sldIdLst>
    <p:sldId id="256" r:id="rId12"/>
    <p:sldId id="258" r:id="rId13"/>
    <p:sldId id="267" r:id="rId14"/>
    <p:sldId id="314" r:id="rId15"/>
    <p:sldId id="312" r:id="rId16"/>
    <p:sldId id="309" r:id="rId17"/>
    <p:sldId id="310" r:id="rId18"/>
    <p:sldId id="311" r:id="rId19"/>
    <p:sldId id="268" r:id="rId20"/>
    <p:sldId id="279" r:id="rId21"/>
    <p:sldId id="281" r:id="rId22"/>
    <p:sldId id="283" r:id="rId23"/>
    <p:sldId id="282" r:id="rId24"/>
    <p:sldId id="284" r:id="rId25"/>
    <p:sldId id="308" r:id="rId26"/>
    <p:sldId id="285" r:id="rId27"/>
    <p:sldId id="313" r:id="rId28"/>
    <p:sldId id="278" r:id="rId29"/>
    <p:sldId id="287" r:id="rId30"/>
    <p:sldId id="288" r:id="rId31"/>
    <p:sldId id="290" r:id="rId32"/>
    <p:sldId id="291" r:id="rId33"/>
    <p:sldId id="292" r:id="rId34"/>
    <p:sldId id="293" r:id="rId35"/>
    <p:sldId id="294" r:id="rId36"/>
    <p:sldId id="295" r:id="rId37"/>
    <p:sldId id="286" r:id="rId38"/>
    <p:sldId id="297" r:id="rId39"/>
    <p:sldId id="298" r:id="rId40"/>
    <p:sldId id="299" r:id="rId41"/>
    <p:sldId id="301" r:id="rId42"/>
    <p:sldId id="302" r:id="rId43"/>
    <p:sldId id="303" r:id="rId44"/>
    <p:sldId id="304" r:id="rId45"/>
    <p:sldId id="305" r:id="rId46"/>
    <p:sldId id="306" r:id="rId47"/>
    <p:sldId id="296" r:id="rId48"/>
    <p:sldId id="269" r:id="rId49"/>
    <p:sldId id="280" r:id="rId50"/>
    <p:sldId id="270" r:id="rId51"/>
    <p:sldId id="271" r:id="rId52"/>
    <p:sldId id="272" r:id="rId53"/>
    <p:sldId id="273" r:id="rId54"/>
    <p:sldId id="274" r:id="rId55"/>
    <p:sldId id="275" r:id="rId56"/>
    <p:sldId id="276" r:id="rId57"/>
    <p:sldId id="277" r:id="rId58"/>
    <p:sldId id="259" r:id="rId59"/>
    <p:sldId id="307"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chocki" initials="A" lastIdx="1" clrIdx="0">
    <p:extLst>
      <p:ext uri="{19B8F6BF-5375-455C-9EA6-DF929625EA0E}">
        <p15:presenceInfo xmlns:p15="http://schemas.microsoft.com/office/powerpoint/2012/main" userId="ASuchoc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snapToGrid="0">
      <p:cViewPr varScale="1">
        <p:scale>
          <a:sx n="70" d="100"/>
          <a:sy n="70" d="100"/>
        </p:scale>
        <p:origin x="138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2-06T14:44:48.936" idx="1">
    <p:pos x="10" y="10"/>
    <p:text/>
    <p:extLst>
      <p:ext uri="{C676402C-5697-4E1C-873F-D02D1690AC5C}">
        <p15:threadingInfo xmlns:p15="http://schemas.microsoft.com/office/powerpoint/2012/main" timeZoneBias="30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27T14:37:27.467"/>
    </inkml:context>
    <inkml:brush xml:id="br0">
      <inkml:brushProperty name="width" value="0.05" units="cm"/>
      <inkml:brushProperty name="height" value="0.05" units="cm"/>
    </inkml:brush>
  </inkml:definitions>
  <inkml:trace contextRef="#ctx0" brushRef="#br0">142 1 128,'0'0'2056,"0"0"1285,-47 47-128,47-47-2314,-47 0-256,47 0-1,0 47 1,0-47-1,-47 47-128,47-47 0,0 0-257,0 0 0,0 0 0,0 47-257,0-47 0,0 0 0,0 0-128,0 0-1,47 0-385,-47 0-642,47 0-1286,0 0-1284,0 0 128,0 0 1413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27T02:01:05.343"/>
    </inkml:context>
    <inkml:brush xml:id="br0">
      <inkml:brushProperty name="width" value="0.035" units="cm"/>
      <inkml:brushProperty name="height" value="0.035" units="cm"/>
    </inkml:brush>
  </inkml:definitions>
  <inkml:trace contextRef="#ctx0" brushRef="#br0">0 782 3598,'0'0'3983,"0"0"258,0 0-386,39 0-2570,-39 0 128,39 0-128,-39-39-385,39 39-129,0-39 0,1 0-257,-1 0 0,39 0 0,0 0-129,0 0-128,-39-39 0,39 39 0,0 0-128,1-40-1,-1 40 1,0 0-1,-39 0 1,0 0-129,0 0 0,0 0-129,-39 39 1,0 0-129,39-39-386,-39 39-385,0 39-2313,-39 0-1542,0 0 0,0 0 0</inkml:trace>
  <inkml:trace contextRef="#ctx0" brushRef="#br0" timeOffset="571">351 1565 3341,'0'0'4497,"39"0"1,0 0 128,-39-39-2056,39 39-1542,0-39 128,0 39-256,0-39-386,0 39 0,0-39-129,40 39-128,-40-39 0,39 0-128,-39 39-1,39-40-128,-39 40 0,39-39 129,-39 39-129,0 0-129,1-39 1,-1 39-258,0 0-513,-39 0-1286,0 0-2698,0 0 0,0 0 0,0 39 0</inkml:trace>
  <inkml:trace contextRef="#ctx0" brushRef="#br0" timeOffset="1155">586 2659 7196,'0'39'4626,"0"-39"128,39-39-899,0 39-2827,-39 0 0,40 0-128,-1 0-386,0 0-129,0 0 1,0 0-129,39 0-129,-39 0 1,39 0-1,0-39-128,1 39 0,-1 0 0,-39 0 0,39 0-128,0 0-1,-39 0-256,39 39-258,-78-78-1284,39 39-2956,-39 0 0,0 0-129,0 39 129</inkml:trace>
  <inkml:trace contextRef="#ctx0" brushRef="#br0" timeOffset="1729">703 3831 7838,'0'0'4755,"0"0"-1,0 0 1,39 40-3856,-39-80-128,39 80 0,0-40-257,0 0-128,0 0-1,39 0-256,-39 0-1,39 39 1,0-39-1,1 39-128,-1-39 0,-39 39 129,39 0-129,0-39 0,-39 0-129,0 39 1,0-39-129,0 0-129,-39 0-513,0 0-1157,0 0-2442,0 0-642,0 0 257,0 39-128</inkml:trace>
  <inkml:trace contextRef="#ctx0" brushRef="#br0" timeOffset="2250">742 5042 8481,'0'0'4626,"39"0"257,0 0-257,-39 39-3984,39-39 1,0 39-129,0-39 0,0 39-257,39-39 0,-39 39 0,39 0-129,1 0 1,-40 0-1,39-39 1,0 39-129,0 1 128,-39-1-128,0-39 129,0 0-129,0 39-129,-39-39 129,0 0-257,40 0-385,-40 0-1414,-40 0-2699,40 0-256,0-39-1,-39 39-128</inkml:trace>
  <inkml:trace contextRef="#ctx0" brushRef="#br0" timeOffset="4088">-5784 236 1028,'0'0'3855,"0"0"128,0 0 1,0 0-2571,0 0-128,0 0-128,0 0-129,0 0-257,0 0-257,0 0-129,0 0 1,0 0-129,0 0 0,39 39 0,0 1-129,0-1 129,0 0 0,0 0 0,0 0 0,39 0 0,-39 0-128,40 0-1,-40 0 1,39 0-1,-39 0-128,39 0 129,-39 0-129,0 1 0,0-1 0,0-39-129,0 39-128,-39-39-385,40 0-2057,-40 0-1927,0 0 0,0 0-257,-40 0 257</inkml:trace>
  <inkml:trace contextRef="#ctx0" brushRef="#br0" timeOffset="4673">-6604 1174 2827,'39'0'4240,"-39"39"-128,39-39 129,0 0-3085,0 0 1,1 39-129,38-39-257,-39 39-257,39-39-129,0 40-128,-39-40 0,39 39 0,0-39-128,-38 39-1,38-39-128,-39 39 0,0 0 0,0-39-385,0 39-515,-39-39-3469,39 0-128,-39 0-129,0 0-129</inkml:trace>
  <inkml:trace contextRef="#ctx0" brushRef="#br0" timeOffset="5321">-6761 2581 771,'0'0'4240,"0"0"129,0 39 0,0-39-1927,39 0-1157,0 0 0,0 0-257,0 0-386,39 39-256,-39-39-129,40 39-129,-1-39 129,0 39-257,0-39 129,0 0-129,-39 0 0,39 39 0,-39-39-129,1 0-256,-1 0-515,0 0-2055,-39 0-1671,0 0 0,0 0 0</inkml:trace>
  <inkml:trace contextRef="#ctx0" brushRef="#br0" timeOffset="6025">-6722 3871 2827,'0'0'4497,"0"0"-128,0 39 129,0-39-1800,0 0-1798,39 39 128,0-39-257,0 0-129,0 0-256,39 0-1,-39 0-128,40 0-128,-1 0-1,0 0 1,0-39-129,0 39 0,0-39 128,1-1-128,-1 40 0,0-39-128,-39 0-1,39 39-385,-39-39-385,-39 0-2314,39 39-1541,-39 0-1,0 0-128</inkml:trace>
  <inkml:trace contextRef="#ctx0" brushRef="#br0" timeOffset="6702">-6487 5512 4369,'0'0'4369,"0"0"257,39 39-129,-39-39-3083,0 0-386,79-39 0,-40 39-386,0 0-128,0-39-257,0 39 0,39-39 0,-39 0 0,0 39-128,39-40-1,-39 40-128,40-39 0,-40 39 0,0-39-257,0 39 0,0-39-514,0 39-1542,-39 0-2441,0 0-1,39 0 1,-39 0-1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27T02:26:57.179"/>
    </inkml:context>
    <inkml:brush xml:id="br0">
      <inkml:brushProperty name="width" value="0.035" units="cm"/>
      <inkml:brushProperty name="height" value="0.035" units="cm"/>
    </inkml:brush>
  </inkml:definitions>
  <inkml:trace contextRef="#ctx0" brushRef="#br0">0 0 6939,'39'40'4369,"-39"-40"-900,0 0-2826,0 39-5526,0-39 385,39 0-128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27T02:01:05.343"/>
    </inkml:context>
    <inkml:brush xml:id="br0">
      <inkml:brushProperty name="width" value="0.035" units="cm"/>
      <inkml:brushProperty name="height" value="0.035" units="cm"/>
    </inkml:brush>
  </inkml:definitions>
  <inkml:trace contextRef="#ctx0" brushRef="#br0">0 782 3598,'0'0'3983,"0"0"258,0 0-386,39 0-2570,-39 0 128,39 0-128,-39-39-385,39 39-129,0-39 0,1 0-257,-1 0 0,39 0 0,0 0-129,0 0-128,-39-39 0,39 39 0,0 0-128,1-40-1,-1 40 1,0 0-1,-39 0 1,0 0-129,0 0 0,0 0-129,-39 39 1,0 0-129,39-39-386,-39 39-385,0 39-2313,-39 0-1542,0 0 0,0 0 0</inkml:trace>
  <inkml:trace contextRef="#ctx0" brushRef="#br0" timeOffset="571">351 1565 3341,'0'0'4497,"39"0"1,0 0 128,-39-39-2056,39 39-1542,0-39 128,0 39-256,0-39-386,0 39 0,0-39-129,40 39-128,-40-39 0,39 0-128,-39 39-1,39-40-128,-39 40 0,39-39 129,-39 39-129,0 0-129,1-39 1,-1 39-258,0 0-513,-39 0-1286,0 0-2698,0 0 0,0 0 0,0 39 0</inkml:trace>
  <inkml:trace contextRef="#ctx0" brushRef="#br0" timeOffset="1155">586 2659 7196,'0'39'4626,"0"-39"128,39-39-899,0 39-2827,-39 0 0,40 0-128,-1 0-386,0 0-129,0 0 1,0 0-129,39 0-129,-39 0 1,39 0-1,0-39-128,1 39 0,-1 0 0,-39 0 0,39 0-128,0 0-1,-39 0-256,39 39-258,-78-78-1284,39 39-2956,-39 0 0,0 0-129,0 39 129</inkml:trace>
  <inkml:trace contextRef="#ctx0" brushRef="#br0" timeOffset="1729">703 3831 7838,'0'0'4755,"0"0"-1,0 0 1,39 40-3856,-39-80-128,39 80 0,0-40-257,0 0-128,0 0-1,39 0-256,-39 0-1,39 39 1,0-39-1,1 39-128,-1-39 0,-39 39 129,39 0-129,0-39 0,-39 0-129,0 39 1,0-39-129,0 0-129,-39 0-513,0 0-1157,0 0-2442,0 0-642,0 0 257,0 39-128</inkml:trace>
  <inkml:trace contextRef="#ctx0" brushRef="#br0" timeOffset="2250">742 5042 8481,'0'0'4626,"39"0"257,0 0-257,-39 39-3984,39-39 1,0 39-129,0-39 0,0 39-257,39-39 0,-39 39 0,39 0-129,1 0 1,-40 0-1,39-39 1,0 39-129,0 1 128,-39-1-128,0-39 129,0 0-129,0 39-129,-39-39 129,0 0-257,40 0-385,-40 0-1414,-40 0-2699,40 0-256,0-39-1,-39 39-128</inkml:trace>
  <inkml:trace contextRef="#ctx0" brushRef="#br0" timeOffset="4088">-5784 236 1028,'0'0'3855,"0"0"128,0 0 1,0 0-2571,0 0-128,0 0-128,0 0-129,0 0-257,0 0-257,0 0-129,0 0 1,0 0-129,0 0 0,39 39 0,0 1-129,0-1 129,0 0 0,0 0 0,0 0 0,39 0 0,-39 0-128,40 0-1,-40 0 1,39 0-1,-39 0-128,39 0 129,-39 0-129,0 1 0,0-1 0,0-39-129,0 39-128,-39-39-385,40 0-2057,-40 0-1927,0 0 0,0 0-257,-40 0 257</inkml:trace>
  <inkml:trace contextRef="#ctx0" brushRef="#br0" timeOffset="4673">-6604 1174 2827,'39'0'4240,"-39"39"-128,39-39 129,0 0-3085,0 0 1,1 39-129,38-39-257,-39 39-257,39-39-129,0 40-128,-39-40 0,39 39 0,0-39-128,-38 39-1,38-39-128,-39 39 0,0 0 0,0-39-385,0 39-515,-39-39-3469,39 0-128,-39 0-129,0 0-129</inkml:trace>
  <inkml:trace contextRef="#ctx0" brushRef="#br0" timeOffset="5321">-6761 2581 771,'0'0'4240,"0"0"129,0 39 0,0-39-1927,39 0-1157,0 0 0,0 0-257,0 0-386,39 39-256,-39-39-129,40 39-129,-1-39 129,0 39-257,0-39 129,0 0-129,-39 0 0,39 39 0,-39-39-129,1 0-256,-1 0-515,0 0-2055,-39 0-1671,0 0 0,0 0 0</inkml:trace>
  <inkml:trace contextRef="#ctx0" brushRef="#br0" timeOffset="6025">-6722 3871 2827,'0'0'4497,"0"0"-128,0 39 129,0-39-1800,0 0-1798,39 39 128,0-39-257,0 0-129,0 0-256,39 0-1,-39 0-128,40 0-128,-1 0-1,0 0 1,0-39-129,0 39 0,0-39 128,1-1-128,-1 40 0,0-39-128,-39 0-1,39 39-385,-39-39-385,-39 0-2314,39 39-1541,-39 0-1,0 0-128</inkml:trace>
  <inkml:trace contextRef="#ctx0" brushRef="#br0" timeOffset="6702">-6487 5512 4369,'0'0'4369,"0"0"257,39 39-129,-39-39-3083,0 0-386,79-39 0,-40 39-386,0 0-128,0-39-257,0 39 0,39-39 0,-39 0 0,0 39-128,39-40-1,-39 40-128,40-39 0,-40 39 0,0-39-257,0 39 0,0-39-514,0 39-1542,-39 0-2441,0 0-1,39 0 1,-39 0-1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27T02:26:57.179"/>
    </inkml:context>
    <inkml:brush xml:id="br0">
      <inkml:brushProperty name="width" value="0.035" units="cm"/>
      <inkml:brushProperty name="height" value="0.035" units="cm"/>
    </inkml:brush>
  </inkml:definitions>
  <inkml:traceGroup>
    <inkml:annotationXML>
      <emma:emma xmlns:emma="http://www.w3.org/2003/04/emma" version="1.0">
        <emma:interpretation id="{17355364-4659-4592-8F49-92F903200957}" emma:medium="tactile" emma:mode="ink">
          <msink:context xmlns:msink="http://schemas.microsoft.com/ink/2010/main" type="writingRegion" rotatedBoundingBox="12582,10081 12660,10081 12660,10160 12582,10160"/>
        </emma:interpretation>
      </emma:emma>
    </inkml:annotationXML>
    <inkml:traceGroup>
      <inkml:annotationXML>
        <emma:emma xmlns:emma="http://www.w3.org/2003/04/emma" version="1.0">
          <emma:interpretation id="{1C580ABC-C515-4345-B0AD-A30AC0A590CF}" emma:medium="tactile" emma:mode="ink">
            <msink:context xmlns:msink="http://schemas.microsoft.com/ink/2010/main" type="paragraph" rotatedBoundingBox="12582,10081 12660,10081 12660,10160 12582,10160" alignmentLevel="1"/>
          </emma:interpretation>
        </emma:emma>
      </inkml:annotationXML>
      <inkml:traceGroup>
        <inkml:annotationXML>
          <emma:emma xmlns:emma="http://www.w3.org/2003/04/emma" version="1.0">
            <emma:interpretation id="{1D672E34-20FC-4BB6-87C4-C70078BDE44F}" emma:medium="tactile" emma:mode="ink">
              <msink:context xmlns:msink="http://schemas.microsoft.com/ink/2010/main" type="line" rotatedBoundingBox="12582,10081 12660,10081 12660,10160 12582,10160"/>
            </emma:interpretation>
          </emma:emma>
        </inkml:annotationXML>
        <inkml:traceGroup>
          <inkml:annotationXML>
            <emma:emma xmlns:emma="http://www.w3.org/2003/04/emma" version="1.0">
              <emma:interpretation id="{6D7FB074-E13D-4760-A3C7-F93BC95D5DD5}" emma:medium="tactile" emma:mode="ink">
                <msink:context xmlns:msink="http://schemas.microsoft.com/ink/2010/main" type="inkWord" rotatedBoundingBox="12582,10081 12660,10081 12660,10160 12582,10160"/>
              </emma:interpretation>
              <emma:one-of disjunction-type="recognition" id="oneOf0">
                <emma:interpretation id="interp0" emma:lang="en-US" emma:confidence="0">
                  <emma:literal>z</emma:literal>
                </emma:interpretation>
                <emma:interpretation id="interp1" emma:lang="en-US" emma:confidence="0">
                  <emma:literal>Z</emma:literal>
                </emma:interpretation>
                <emma:interpretation id="interp2" emma:lang="en-US" emma:confidence="0">
                  <emma:literal>3</emma:literal>
                </emma:interpretation>
                <emma:interpretation id="interp3" emma:lang="en-US" emma:confidence="0">
                  <emma:literal>\</emma:literal>
                </emma:interpretation>
                <emma:interpretation id="interp4" emma:lang="en-US" emma:confidence="0">
                  <emma:literal>2</emma:literal>
                </emma:interpretation>
              </emma:one-of>
            </emma:emma>
          </inkml:annotationXML>
          <inkml:trace contextRef="#ctx0" brushRef="#br0">0 0 6939,'39'40'4369,"-39"-40"-900,0 0-2826,0 39-5526,0-39 385,39 0-128</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27T01:08:19.377"/>
    </inkml:context>
    <inkml:brush xml:id="br0">
      <inkml:brushProperty name="width" value="0.05" units="cm"/>
      <inkml:brushProperty name="height" value="0.05" units="cm"/>
    </inkml:brush>
  </inkml:definitions>
  <inkml:traceGroup>
    <inkml:annotationXML>
      <emma:emma xmlns:emma="http://www.w3.org/2003/04/emma" version="1.0">
        <emma:interpretation id="{79B14715-AB71-408E-9DC0-F374E59A2EF5}" emma:medium="tactile" emma:mode="ink">
          <msink:context xmlns:msink="http://schemas.microsoft.com/ink/2010/main" type="inkDrawing" rotatedBoundingBox="33009,5176 33557,5940 33397,6055 32850,5290" semanticType="callout" shapeName="Other">
            <msink:sourceLink direction="with" ref="{F4CE74F3-E9F5-4AB8-8E54-998D6AAA319A}"/>
          </msink:context>
        </emma:interpretation>
      </emma:emma>
    </inkml:annotationXML>
    <inkml:trace contextRef="#ctx0" brushRef="#br0">0 0 128,'170'85'900,"-43"0"2312,0-1 386,-85 1-3469,0-43 1156,-42 43 0,43-43-129,-43 1-256,0-1-258,42 0-128,-42-42-128,0 43-129,0-43-129,0 0 1,0 0-258,0 0 129,0 42-257,0-42 0,0 0-128,0 0-258,0 0-513,0 0-772,0 0-1027,0 0-772,-42 42 643</inkml:trace>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27T01:26:48.022"/>
    </inkml:context>
    <inkml:brush xml:id="br0">
      <inkml:brushProperty name="width" value="0.05" units="cm"/>
      <inkml:brushProperty name="height" value="0.05" units="cm"/>
    </inkml:brush>
  </inkml:definitions>
  <inkml:traceGroup>
    <inkml:annotationXML>
      <emma:emma xmlns:emma="http://www.w3.org/2003/04/emma" version="1.0">
        <emma:interpretation id="{4942A234-AEA9-49F4-9F79-4683A9D6EB61}" emma:medium="tactile" emma:mode="ink">
          <msink:context xmlns:msink="http://schemas.microsoft.com/ink/2010/main" type="writingRegion" rotatedBoundingBox="30971,5693 31093,5693 31093,5898 30971,5898"/>
        </emma:interpretation>
      </emma:emma>
    </inkml:annotationXML>
    <inkml:traceGroup>
      <inkml:annotationXML>
        <emma:emma xmlns:emma="http://www.w3.org/2003/04/emma" version="1.0">
          <emma:interpretation id="{A732EBCB-797D-48A6-AD16-639A0C8709D9}" emma:medium="tactile" emma:mode="ink">
            <msink:context xmlns:msink="http://schemas.microsoft.com/ink/2010/main" type="paragraph" rotatedBoundingBox="30971,5693 31093,5693 31093,5898 30971,5898" alignmentLevel="1"/>
          </emma:interpretation>
        </emma:emma>
      </inkml:annotationXML>
      <inkml:traceGroup>
        <inkml:annotationXML>
          <emma:emma xmlns:emma="http://www.w3.org/2003/04/emma" version="1.0">
            <emma:interpretation id="{2697352B-C452-4A6A-9665-76E22FA4EDE4}" emma:medium="tactile" emma:mode="ink">
              <msink:context xmlns:msink="http://schemas.microsoft.com/ink/2010/main" type="line" rotatedBoundingBox="30971,5693 31093,5693 31093,5898 30971,5898"/>
            </emma:interpretation>
          </emma:emma>
        </inkml:annotationXML>
        <inkml:traceGroup>
          <inkml:annotationXML>
            <emma:emma xmlns:emma="http://www.w3.org/2003/04/emma" version="1.0">
              <emma:interpretation id="{F4CE74F3-E9F5-4AB8-8E54-998D6AAA319A}" emma:medium="tactile" emma:mode="ink">
                <msink:context xmlns:msink="http://schemas.microsoft.com/ink/2010/main" type="inkWord" rotatedBoundingBox="30971,5693 31093,5693 31093,5898 30971,5898">
                  <msink:destinationLink direction="with" ref="{79B14715-AB71-408E-9DC0-F374E59A2EF5}"/>
                </msink:context>
              </emma:interpretation>
              <emma:one-of disjunction-type="recognition" id="oneOf0">
                <emma:interpretation id="interp0" emma:lang="en-US" emma:confidence="0">
                  <emma:literal>L</emma:literal>
                </emma:interpretation>
                <emma:interpretation id="interp1" emma:lang="en-US" emma:confidence="0">
                  <emma:literal>b</emma:literal>
                </emma:interpretation>
                <emma:interpretation id="interp2" emma:lang="en-US" emma:confidence="0">
                  <emma:literal>C</emma:literal>
                </emma:interpretation>
                <emma:interpretation id="interp3" emma:lang="en-US" emma:confidence="0">
                  <emma:literal>G</emma:literal>
                </emma:interpretation>
                <emma:interpretation id="interp4" emma:lang="en-US" emma:confidence="0">
                  <emma:literal>U</emma:literal>
                </emma:interpretation>
              </emma:one-of>
            </emma:emma>
          </inkml:annotationXML>
          <inkml:trace contextRef="#ctx0" brushRef="#br0">42 1 6553,'0'41'4883,"0"0"0,0-41-257,-41 41-4240,41 0-258,0-41-256,0 0-129,0 41-129,0-41-385,41 0-771,-41 0-1927,41 0-1157,-41-41 128,40 0 1</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27T02:01:05.343"/>
    </inkml:context>
    <inkml:brush xml:id="br0">
      <inkml:brushProperty name="width" value="0.035" units="cm"/>
      <inkml:brushProperty name="height" value="0.035" units="cm"/>
    </inkml:brush>
  </inkml:definitions>
  <inkml:traceGroup>
    <inkml:annotationXML>
      <emma:emma xmlns:emma="http://www.w3.org/2003/04/emma" version="1.0">
        <emma:interpretation id="{D2C02A2B-5C00-4157-B267-405A562ECEA7}" emma:medium="tactile" emma:mode="ink">
          <msink:context xmlns:msink="http://schemas.microsoft.com/ink/2010/main" type="writingRegion" rotatedBoundingBox="15762,1825 16598,7968 8214,9108 7379,2965"/>
        </emma:interpretation>
      </emma:emma>
    </inkml:annotationXML>
    <inkml:traceGroup>
      <inkml:annotationXML>
        <emma:emma xmlns:emma="http://www.w3.org/2003/04/emma" version="1.0">
          <emma:interpretation id="{33027C70-4A6D-48BF-B73F-EFBC199453F8}" emma:medium="tactile" emma:mode="ink">
            <msink:context xmlns:msink="http://schemas.microsoft.com/ink/2010/main" type="paragraph" rotatedBoundingBox="15856,2513 16598,7968 15232,8154 14490,2699" alignmentLevel="1"/>
          </emma:interpretation>
        </emma:emma>
      </inkml:annotationXML>
      <inkml:traceGroup>
        <inkml:annotationXML>
          <emma:emma xmlns:emma="http://www.w3.org/2003/04/emma" version="1.0">
            <emma:interpretation id="{99227EBB-0ABE-4425-9331-C018BB236F6B}" emma:medium="tactile" emma:mode="ink">
              <msink:context xmlns:msink="http://schemas.microsoft.com/ink/2010/main" type="line" rotatedBoundingBox="15856,2513 16598,7968 15232,8154 14490,2699"/>
            </emma:interpretation>
          </emma:emma>
        </inkml:annotationXML>
        <inkml:traceGroup>
          <inkml:annotationXML>
            <emma:emma xmlns:emma="http://www.w3.org/2003/04/emma" version="1.0">
              <emma:interpretation id="{A3D1C378-AD8C-4FC0-9F0B-95A0A42BA054}" emma:medium="tactile" emma:mode="ink">
                <msink:context xmlns:msink="http://schemas.microsoft.com/ink/2010/main" type="inkWord" rotatedBoundingBox="15856,2513 16598,7968 15232,8154 14490,2699"/>
              </emma:interpretation>
              <emma:one-of disjunction-type="recognition" id="oneOf0">
                <emma:interpretation id="interp0" emma:lang="en-US" emma:confidence="0">
                  <emma:literal>"I I.</emma:literal>
                </emma:interpretation>
                <emma:interpretation id="interp1" emma:lang="en-US" emma:confidence="0">
                  <emma:literal>on</emma:literal>
                </emma:interpretation>
                <emma:interpretation id="interp2" emma:lang="en-US" emma:confidence="0">
                  <emma:literal>on,</emma:literal>
                </emma:interpretation>
                <emma:interpretation id="interp3" emma:lang="en-US" emma:confidence="0">
                  <emma:literal>"II,</emma:literal>
                </emma:interpretation>
                <emma:interpretation id="interp4" emma:lang="en-US" emma:confidence="0">
                  <emma:literal>"II.</emma:literal>
                </emma:interpretation>
              </emma:one-of>
            </emma:emma>
          </inkml:annotationXML>
          <inkml:trace contextRef="#ctx0" brushRef="#br0">0 782 3598,'0'0'3983,"0"0"258,0 0-386,39 0-2570,-39 0 128,39 0-128,-39-39-385,39 39-129,0-39 0,1 0-257,-1 0 0,39 0 0,0 0-129,0 0-128,-39-39 0,39 39 0,0 0-128,1-40-1,-1 40 1,0 0-1,-39 0 1,0 0-129,0 0 0,0 0-129,-39 39 1,0 0-129,39-39-386,-39 39-385,0 39-2313,-39 0-1542,0 0 0,0 0 0</inkml:trace>
          <inkml:trace contextRef="#ctx0" brushRef="#br0" timeOffset="571">351 1565 3341,'0'0'4497,"39"0"1,0 0 128,-39-39-2056,39 39-1542,0-39 128,0 39-256,0-39-386,0 39 0,0-39-129,40 39-128,-40-39 0,39 0-128,-39 39-1,39-40-128,-39 40 0,39-39 129,-39 39-129,0 0-129,1-39 1,-1 39-258,0 0-513,-39 0-1286,0 0-2698,0 0 0,0 0 0,0 39 0</inkml:trace>
          <inkml:trace contextRef="#ctx0" brushRef="#br0" timeOffset="1155">586 2659 7196,'0'39'4626,"0"-39"128,39-39-899,0 39-2827,-39 0 0,40 0-128,-1 0-386,0 0-129,0 0 1,0 0-129,39 0-129,-39 0 1,39 0-1,0-39-128,1 39 0,-1 0 0,-39 0 0,39 0-128,0 0-1,-39 0-256,39 39-258,-78-78-1284,39 39-2956,-39 0 0,0 0-129,0 39 129</inkml:trace>
          <inkml:trace contextRef="#ctx0" brushRef="#br0" timeOffset="1729">703 3831 7838,'0'0'4755,"0"0"-1,0 0 1,39 40-3856,-39-80-128,39 80 0,0-40-257,0 0-128,0 0-1,39 0-256,-39 0-1,39 39 1,0-39-1,1 39-128,-1-39 0,-39 39 129,39 0-129,0-39 0,-39 0-129,0 39 1,0-39-129,0 0-129,-39 0-513,0 0-1157,0 0-2442,0 0-642,0 0 257,0 39-128</inkml:trace>
          <inkml:trace contextRef="#ctx0" brushRef="#br0" timeOffset="2250">742 5042 8481,'0'0'4626,"39"0"257,0 0-257,-39 39-3984,39-39 1,0 39-129,0-39 0,0 39-257,39-39 0,-39 39 0,39 0-129,1 0 1,-40 0-1,39-39 1,0 39-129,0 1 128,-39-1-128,0-39 129,0 0-129,0 39-129,-39-39 129,0 0-257,40 0-385,-40 0-1414,-40 0-2699,40 0-256,0-39-1,-39 39-128</inkml:trace>
        </inkml:traceGroup>
      </inkml:traceGroup>
    </inkml:traceGroup>
    <inkml:traceGroup>
      <inkml:annotationXML>
        <emma:emma xmlns:emma="http://www.w3.org/2003/04/emma" version="1.0">
          <emma:interpretation id="{29EC3BEC-D7BA-4BB1-B0F5-D7DE1ACB521F}" emma:medium="tactile" emma:mode="ink">
            <msink:context xmlns:msink="http://schemas.microsoft.com/ink/2010/main" type="paragraph" rotatedBoundingBox="7814,2774 9690,2774 9690,8089 7814,8089" alignmentLevel="1"/>
          </emma:interpretation>
        </emma:emma>
      </inkml:annotationXML>
      <inkml:traceGroup>
        <inkml:annotationXML>
          <emma:emma xmlns:emma="http://www.w3.org/2003/04/emma" version="1.0">
            <emma:interpretation id="{F018D651-60F0-4FE1-AB83-215A2EE35269}" emma:medium="tactile" emma:mode="ink">
              <msink:context xmlns:msink="http://schemas.microsoft.com/ink/2010/main" type="inkBullet" rotatedBoundingBox="9752,2880 9160,8203 7491,8018 8083,2695"/>
            </emma:interpretation>
            <emma:one-of disjunction-type="recognition" id="oneOf1">
              <emma:interpretation id="interp5" emma:lang="en-US" emma:confidence="0">
                <emma:literal>☺</emma:literal>
              </emma:interpretation>
              <emma:interpretation id="interp6" emma:lang="en-US" emma:confidence="0">
                <emma:literal>;</emma:literal>
              </emma:interpretation>
              <emma:interpretation id="interp7" emma:lang="en-US" emma:confidence="0">
                <emma:literal>y</emma:literal>
              </emma:interpretation>
              <emma:interpretation id="interp8" emma:lang="en-US" emma:confidence="0">
                <emma:literal>☹</emma:literal>
              </emma:interpretation>
              <emma:interpretation id="interp9" emma:lang="en-US" emma:confidence="0">
                <emma:literal>f</emma:literal>
              </emma:interpretation>
            </emma:one-of>
          </emma:emma>
        </inkml:annotationXML>
        <inkml:trace contextRef="#ctx0" brushRef="#br0" timeOffset="4088">-5784 236 1028,'0'0'3855,"0"0"128,0 0 1,0 0-2571,0 0-128,0 0-128,0 0-129,0 0-257,0 0-257,0 0-129,0 0 1,0 0-129,0 0 0,39 39 0,0 1-129,0-1 129,0 0 0,0 0 0,0 0 0,39 0 0,-39 0-128,40 0-1,-40 0 1,39 0-1,-39 0-128,39 0 129,-39 0-129,0 1 0,0-1 0,0-39-129,0 39-128,-39-39-385,40 0-2057,-40 0-1927,0 0 0,0 0-257,-40 0 257</inkml:trace>
        <inkml:trace contextRef="#ctx0" brushRef="#br0" timeOffset="4673">-6604 1174 2827,'39'0'4240,"-39"39"-128,39-39 129,0 0-3085,0 0 1,1 39-129,38-39-257,-39 39-257,39-39-129,0 40-128,-39-40 0,39 39 0,0-39-128,-38 39-1,38-39-128,-39 39 0,0 0 0,0-39-385,0 39-515,-39-39-3469,39 0-128,-39 0-129,0 0-129</inkml:trace>
        <inkml:trace contextRef="#ctx0" brushRef="#br0" timeOffset="5321">-6761 2581 771,'0'0'4240,"0"0"129,0 39 0,0-39-1927,39 0-1157,0 0 0,0 0-257,0 0-386,39 39-256,-39-39-129,40 39-129,-1-39 129,0 39-257,0-39 129,0 0-129,-39 0 0,39 39 0,-39-39-129,1 0-256,-1 0-515,0 0-2055,-39 0-1671,0 0 0,0 0 0</inkml:trace>
        <inkml:trace contextRef="#ctx0" brushRef="#br0" timeOffset="6025">-6722 3871 2827,'0'0'4497,"0"0"-128,0 39 129,0-39-1800,0 0-1798,39 39 128,0-39-257,0 0-129,0 0-256,39 0-1,-39 0-128,40 0-128,-1 0-1,0 0 1,0-39-129,0 39 0,0-39 128,1-1-128,-1 40 0,0-39-128,-39 0-1,39 39-385,-39-39-385,-39 0-2314,39 39-1541,-39 0-1,0 0-128</inkml:trace>
        <inkml:trace contextRef="#ctx0" brushRef="#br0" timeOffset="6702">-6487 5512 4369,'0'0'4369,"0"0"257,39 39-129,-39-39-3083,0 0-386,79-39 0,-40 39-386,0 0-128,0-39-257,0 39 0,39-39 0,-39 0 0,0 39-128,39-40-1,-39 40-128,40-39 0,-40 39 0,0-39-257,0 39 0,0-39-514,0 39-1542,-39 0-2441,0 0-1,39 0 1,-39 0-1</inkml:trace>
      </inkml:traceGroup>
    </inkml:traceGroup>
  </inkml:traceGroup>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27T02:26:57.179"/>
    </inkml:context>
    <inkml:brush xml:id="br0">
      <inkml:brushProperty name="width" value="0.035" units="cm"/>
      <inkml:brushProperty name="height" value="0.035" units="cm"/>
    </inkml:brush>
  </inkml:definitions>
  <inkml:trace contextRef="#ctx0" brushRef="#br0">0 0 6939,'39'40'4369,"-39"-40"-900,0 0-2826,0 39-5526,0-39 385,39 0-128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27T02:01:05.343"/>
    </inkml:context>
    <inkml:brush xml:id="br0">
      <inkml:brushProperty name="width" value="0.035" units="cm"/>
      <inkml:brushProperty name="height" value="0.035" units="cm"/>
    </inkml:brush>
  </inkml:definitions>
  <inkml:trace contextRef="#ctx0" brushRef="#br0">0 782 3598,'0'0'3983,"0"0"258,0 0-386,39 0-2570,-39 0 128,39 0-128,-39-39-385,39 39-129,0-39 0,1 0-257,-1 0 0,39 0 0,0 0-129,0 0-128,-39-39 0,39 39 0,0 0-128,1-40-1,-1 40 1,0 0-1,-39 0 1,0 0-129,0 0 0,0 0-129,-39 39 1,0 0-129,39-39-386,-39 39-385,0 39-2313,-39 0-1542,0 0 0,0 0 0</inkml:trace>
  <inkml:trace contextRef="#ctx0" brushRef="#br0" timeOffset="571">351 1565 3341,'0'0'4497,"39"0"1,0 0 128,-39-39-2056,39 39-1542,0-39 128,0 39-256,0-39-386,0 39 0,0-39-129,40 39-128,-40-39 0,39 0-128,-39 39-1,39-40-128,-39 40 0,39-39 129,-39 39-129,0 0-129,1-39 1,-1 39-258,0 0-513,-39 0-1286,0 0-2698,0 0 0,0 0 0,0 39 0</inkml:trace>
  <inkml:trace contextRef="#ctx0" brushRef="#br0" timeOffset="1155">586 2659 7196,'0'39'4626,"0"-39"128,39-39-899,0 39-2827,-39 0 0,40 0-128,-1 0-386,0 0-129,0 0 1,0 0-129,39 0-129,-39 0 1,39 0-1,0-39-128,1 39 0,-1 0 0,-39 0 0,39 0-128,0 0-1,-39 0-256,39 39-258,-78-78-1284,39 39-2956,-39 0 0,0 0-129,0 39 129</inkml:trace>
  <inkml:trace contextRef="#ctx0" brushRef="#br0" timeOffset="1729">703 3831 7838,'0'0'4755,"0"0"-1,0 0 1,39 40-3856,-39-80-128,39 80 0,0-40-257,0 0-128,0 0-1,39 0-256,-39 0-1,39 39 1,0-39-1,1 39-128,-1-39 0,-39 39 129,39 0-129,0-39 0,-39 0-129,0 39 1,0-39-129,0 0-129,-39 0-513,0 0-1157,0 0-2442,0 0-642,0 0 257,0 39-128</inkml:trace>
  <inkml:trace contextRef="#ctx0" brushRef="#br0" timeOffset="2250">742 5042 8481,'0'0'4626,"39"0"257,0 0-257,-39 39-3984,39-39 1,0 39-129,0-39 0,0 39-257,39-39 0,-39 39 0,39 0-129,1 0 1,-40 0-1,39-39 1,0 39-129,0 1 128,-39-1-128,0-39 129,0 0-129,0 39-129,-39-39 129,0 0-257,40 0-385,-40 0-1414,-40 0-2699,40 0-256,0-39-1,-39 39-128</inkml:trace>
  <inkml:trace contextRef="#ctx0" brushRef="#br0" timeOffset="4088">-5784 236 1028,'0'0'3855,"0"0"128,0 0 1,0 0-2571,0 0-128,0 0-128,0 0-129,0 0-257,0 0-257,0 0-129,0 0 1,0 0-129,0 0 0,39 39 0,0 1-129,0-1 129,0 0 0,0 0 0,0 0 0,39 0 0,-39 0-128,40 0-1,-40 0 1,39 0-1,-39 0-128,39 0 129,-39 0-129,0 1 0,0-1 0,0-39-129,0 39-128,-39-39-385,40 0-2057,-40 0-1927,0 0 0,0 0-257,-40 0 257</inkml:trace>
  <inkml:trace contextRef="#ctx0" brushRef="#br0" timeOffset="4673">-6604 1174 2827,'39'0'4240,"-39"39"-128,39-39 129,0 0-3085,0 0 1,1 39-129,38-39-257,-39 39-257,39-39-129,0 40-128,-39-40 0,39 39 0,0-39-128,-38 39-1,38-39-128,-39 39 0,0 0 0,0-39-385,0 39-515,-39-39-3469,39 0-128,-39 0-129,0 0-129</inkml:trace>
  <inkml:trace contextRef="#ctx0" brushRef="#br0" timeOffset="5321">-6761 2581 771,'0'0'4240,"0"0"129,0 39 0,0-39-1927,39 0-1157,0 0 0,0 0-257,0 0-386,39 39-256,-39-39-129,40 39-129,-1-39 129,0 39-257,0-39 129,0 0-129,-39 0 0,39 39 0,-39-39-129,1 0-256,-1 0-515,0 0-2055,-39 0-1671,0 0 0,0 0 0</inkml:trace>
  <inkml:trace contextRef="#ctx0" brushRef="#br0" timeOffset="6025">-6722 3871 2827,'0'0'4497,"0"0"-128,0 39 129,0-39-1800,0 0-1798,39 39 128,0-39-257,0 0-129,0 0-256,39 0-1,-39 0-128,40 0-128,-1 0-1,0 0 1,0-39-129,0 39 0,0-39 128,1-1-128,-1 40 0,0-39-128,-39 0-1,39 39-385,-39-39-385,-39 0-2314,39 39-1541,-39 0-1,0 0-128</inkml:trace>
  <inkml:trace contextRef="#ctx0" brushRef="#br0" timeOffset="6702">-6487 5512 4369,'0'0'4369,"0"0"257,39 39-129,-39-39-3083,0 0-386,79-39 0,-40 39-386,0 0-128,0-39-257,0 39 0,39-39 0,-39 0 0,0 39-128,39-40-1,-39 40-128,40-39 0,-40 39 0,0-39-257,0 39 0,0-39-514,0 39-1542,-39 0-2441,0 0-1,39 0 1,-39 0-1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27T02:26:57.179"/>
    </inkml:context>
    <inkml:brush xml:id="br0">
      <inkml:brushProperty name="width" value="0.035" units="cm"/>
      <inkml:brushProperty name="height" value="0.035" units="cm"/>
    </inkml:brush>
  </inkml:definitions>
  <inkml:trace contextRef="#ctx0" brushRef="#br0">0 0 6939,'39'40'4369,"-39"-40"-900,0 0-2826,0 39-5526,0-39 385,39 0-128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27T02:01:05.343"/>
    </inkml:context>
    <inkml:brush xml:id="br0">
      <inkml:brushProperty name="width" value="0.035" units="cm"/>
      <inkml:brushProperty name="height" value="0.035" units="cm"/>
    </inkml:brush>
  </inkml:definitions>
  <inkml:trace contextRef="#ctx0" brushRef="#br0">0 782 3598,'0'0'3983,"0"0"258,0 0-386,39 0-2570,-39 0 128,39 0-128,-39-39-385,39 39-129,0-39 0,1 0-257,-1 0 0,39 0 0,0 0-129,0 0-128,-39-39 0,39 39 0,0 0-128,1-40-1,-1 40 1,0 0-1,-39 0 1,0 0-129,0 0 0,0 0-129,-39 39 1,0 0-129,39-39-386,-39 39-385,0 39-2313,-39 0-1542,0 0 0,0 0 0</inkml:trace>
  <inkml:trace contextRef="#ctx0" brushRef="#br0" timeOffset="571">351 1565 3341,'0'0'4497,"39"0"1,0 0 128,-39-39-2056,39 39-1542,0-39 128,0 39-256,0-39-386,0 39 0,0-39-129,40 39-128,-40-39 0,39 0-128,-39 39-1,39-40-128,-39 40 0,39-39 129,-39 39-129,0 0-129,1-39 1,-1 39-258,0 0-513,-39 0-1286,0 0-2698,0 0 0,0 0 0,0 39 0</inkml:trace>
  <inkml:trace contextRef="#ctx0" brushRef="#br0" timeOffset="1155">586 2659 7196,'0'39'4626,"0"-39"128,39-39-899,0 39-2827,-39 0 0,40 0-128,-1 0-386,0 0-129,0 0 1,0 0-129,39 0-129,-39 0 1,39 0-1,0-39-128,1 39 0,-1 0 0,-39 0 0,39 0-128,0 0-1,-39 0-256,39 39-258,-78-78-1284,39 39-2956,-39 0 0,0 0-129,0 39 129</inkml:trace>
  <inkml:trace contextRef="#ctx0" brushRef="#br0" timeOffset="1729">703 3831 7838,'0'0'4755,"0"0"-1,0 0 1,39 40-3856,-39-80-128,39 80 0,0-40-257,0 0-128,0 0-1,39 0-256,-39 0-1,39 39 1,0-39-1,1 39-128,-1-39 0,-39 39 129,39 0-129,0-39 0,-39 0-129,0 39 1,0-39-129,0 0-129,-39 0-513,0 0-1157,0 0-2442,0 0-642,0 0 257,0 39-128</inkml:trace>
  <inkml:trace contextRef="#ctx0" brushRef="#br0" timeOffset="2250">742 5042 8481,'0'0'4626,"39"0"257,0 0-257,-39 39-3984,39-39 1,0 39-129,0-39 0,0 39-257,39-39 0,-39 39 0,39 0-129,1 0 1,-40 0-1,39-39 1,0 39-129,0 1 128,-39-1-128,0-39 129,0 0-129,0 39-129,-39-39 129,0 0-257,40 0-385,-40 0-1414,-40 0-2699,40 0-256,0-39-1,-39 39-128</inkml:trace>
  <inkml:trace contextRef="#ctx0" brushRef="#br0" timeOffset="4088">-5784 236 1028,'0'0'3855,"0"0"128,0 0 1,0 0-2571,0 0-128,0 0-128,0 0-129,0 0-257,0 0-257,0 0-129,0 0 1,0 0-129,0 0 0,39 39 0,0 1-129,0-1 129,0 0 0,0 0 0,0 0 0,39 0 0,-39 0-128,40 0-1,-40 0 1,39 0-1,-39 0-128,39 0 129,-39 0-129,0 1 0,0-1 0,0-39-129,0 39-128,-39-39-385,40 0-2057,-40 0-1927,0 0 0,0 0-257,-40 0 257</inkml:trace>
  <inkml:trace contextRef="#ctx0" brushRef="#br0" timeOffset="4673">-6604 1174 2827,'39'0'4240,"-39"39"-128,39-39 129,0 0-3085,0 0 1,1 39-129,38-39-257,-39 39-257,39-39-129,0 40-128,-39-40 0,39 39 0,0-39-128,-38 39-1,38-39-128,-39 39 0,0 0 0,0-39-385,0 39-515,-39-39-3469,39 0-128,-39 0-129,0 0-129</inkml:trace>
  <inkml:trace contextRef="#ctx0" brushRef="#br0" timeOffset="5321">-6761 2581 771,'0'0'4240,"0"0"129,0 39 0,0-39-1927,39 0-1157,0 0 0,0 0-257,0 0-386,39 39-256,-39-39-129,40 39-129,-1-39 129,0 39-257,0-39 129,0 0-129,-39 0 0,39 39 0,-39-39-129,1 0-256,-1 0-515,0 0-2055,-39 0-1671,0 0 0,0 0 0</inkml:trace>
  <inkml:trace contextRef="#ctx0" brushRef="#br0" timeOffset="6025">-6722 3871 2827,'0'0'4497,"0"0"-128,0 39 129,0-39-1800,0 0-1798,39 39 128,0-39-257,0 0-129,0 0-256,39 0-1,-39 0-128,40 0-128,-1 0-1,0 0 1,0-39-129,0 39 0,0-39 128,1-1-128,-1 40 0,0-39-128,-39 0-1,39 39-385,-39-39-385,-39 0-2314,39 39-1541,-39 0-1,0 0-128</inkml:trace>
  <inkml:trace contextRef="#ctx0" brushRef="#br0" timeOffset="6702">-6487 5512 4369,'0'0'4369,"0"0"257,39 39-129,-39-39-3083,0 0-386,79-39 0,-40 39-386,0 0-128,0-39-257,0 39 0,39-39 0,-39 0 0,0 39-128,39-40-1,-39 40-128,40-39 0,-40 39 0,0-39-257,0 39 0,0-39-514,0 39-1542,-39 0-2441,0 0-1,39 0 1,-39 0-1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27T02:26:57.179"/>
    </inkml:context>
    <inkml:brush xml:id="br0">
      <inkml:brushProperty name="width" value="0.035" units="cm"/>
      <inkml:brushProperty name="height" value="0.035" units="cm"/>
    </inkml:brush>
  </inkml:definitions>
  <inkml:trace contextRef="#ctx0" brushRef="#br0">0 0 6939,'39'40'4369,"-39"-40"-900,0 0-2826,0 39-5526,0-39 385,39 0-128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1pPr>
            <a:lvl2pPr marL="457200" marR="0" lvl="1"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2pPr>
            <a:lvl3pPr marL="914400" marR="0" lvl="2"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3pPr>
            <a:lvl4pPr marL="1371600" marR="0" lvl="3"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4pPr>
            <a:lvl5pPr marL="1828800" marR="0" lvl="4"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5pPr>
            <a:lvl6pPr marL="2286000" marR="0" lvl="5"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6pPr>
            <a:lvl7pPr marL="3200400" marR="0" lvl="6"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7pPr>
            <a:lvl8pPr marL="4572000" marR="0" lvl="7"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8pPr>
            <a:lvl9pPr marL="6400800" marR="0" lvl="8"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2pPr>
            <a:lvl3pPr marL="914400" marR="0" lvl="2"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3pPr>
            <a:lvl4pPr marL="1371600" marR="0" lvl="3"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4pPr>
            <a:lvl5pPr marL="1828800" marR="0" lvl="4"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5pPr>
            <a:lvl6pPr marL="2286000" marR="0" lvl="5"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6pPr>
            <a:lvl7pPr marL="3200400" marR="0" lvl="6"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7pPr>
            <a:lvl8pPr marL="4572000" marR="0" lvl="7"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8pPr>
            <a:lvl9pPr marL="6400800" marR="0" lvl="8"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1pPr>
            <a:lvl2pPr marL="457200" marR="0" lvl="1"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2pPr>
            <a:lvl3pPr marL="914400" marR="0" lvl="2"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3pPr>
            <a:lvl4pPr marL="1371600" marR="0" lvl="3"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4pPr>
            <a:lvl5pPr marL="1828800" marR="0" lvl="4"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5pPr>
            <a:lvl6pPr marL="2286000" marR="0" lvl="5"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6pPr>
            <a:lvl7pPr marL="3200400" marR="0" lvl="6"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7pPr>
            <a:lvl8pPr marL="4572000" marR="0" lvl="7"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8pPr>
            <a:lvl9pPr marL="6400800" marR="0" lvl="8" indent="0" algn="l" rtl="0">
              <a:lnSpc>
                <a:spcPct val="100000"/>
              </a:lnSpc>
              <a:spcBef>
                <a:spcPts val="0"/>
              </a:spcBef>
              <a:spcAft>
                <a:spcPts val="0"/>
              </a:spcAft>
              <a:buNone/>
              <a:defRPr sz="1800" b="0" i="0" u="none" strike="noStrike" cap="none">
                <a:solidFill>
                  <a:srgbClr val="000000"/>
                </a:solidFill>
                <a:latin typeface="Merriweather"/>
                <a:ea typeface="Merriweather"/>
                <a:cs typeface="Merriweather"/>
                <a:sym typeface="Merriweather"/>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121400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9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730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15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31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736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37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715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13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67807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BD9EE586-E700-4736-B0C4-1C980523AF9F}" type="slidenum">
              <a:rPr lang="en-GB" altLang="en-US"/>
              <a:pPr>
                <a:defRPr/>
              </a:pPr>
              <a:t>‹#›</a:t>
            </a:fld>
            <a:endParaRPr lang="en-GB" altLang="en-US"/>
          </a:p>
        </p:txBody>
      </p:sp>
    </p:spTree>
    <p:extLst>
      <p:ext uri="{BB962C8B-B14F-4D97-AF65-F5344CB8AC3E}">
        <p14:creationId xmlns:p14="http://schemas.microsoft.com/office/powerpoint/2010/main" val="19549913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EA2557D1-1109-4E05-9188-80B6E413EDB4}" type="slidenum">
              <a:rPr lang="en-GB" altLang="en-US"/>
              <a:pPr>
                <a:defRPr/>
              </a:pPr>
              <a:t>‹#›</a:t>
            </a:fld>
            <a:endParaRPr lang="en-GB" altLang="en-US"/>
          </a:p>
        </p:txBody>
      </p:sp>
    </p:spTree>
    <p:extLst>
      <p:ext uri="{BB962C8B-B14F-4D97-AF65-F5344CB8AC3E}">
        <p14:creationId xmlns:p14="http://schemas.microsoft.com/office/powerpoint/2010/main" val="41867556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D8A89CAA-11C3-4646-A581-D5315F7B6331}" type="slidenum">
              <a:rPr lang="en-GB" altLang="en-US"/>
              <a:pPr>
                <a:defRPr/>
              </a:pPr>
              <a:t>‹#›</a:t>
            </a:fld>
            <a:endParaRPr lang="en-GB" altLang="en-US"/>
          </a:p>
        </p:txBody>
      </p:sp>
    </p:spTree>
    <p:extLst>
      <p:ext uri="{BB962C8B-B14F-4D97-AF65-F5344CB8AC3E}">
        <p14:creationId xmlns:p14="http://schemas.microsoft.com/office/powerpoint/2010/main" val="30307049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D269293-3996-47BB-A961-2F8CAB99DD36}" type="slidenum">
              <a:rPr lang="en-GB" altLang="en-US"/>
              <a:pPr>
                <a:defRPr/>
              </a:pPr>
              <a:t>‹#›</a:t>
            </a:fld>
            <a:endParaRPr lang="en-GB" altLang="en-US"/>
          </a:p>
        </p:txBody>
      </p:sp>
    </p:spTree>
    <p:extLst>
      <p:ext uri="{BB962C8B-B14F-4D97-AF65-F5344CB8AC3E}">
        <p14:creationId xmlns:p14="http://schemas.microsoft.com/office/powerpoint/2010/main" val="34615225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55E0DA5-FC22-43A3-92A7-EC6414099F80}" type="slidenum">
              <a:rPr lang="en-GB" altLang="en-US"/>
              <a:pPr>
                <a:defRPr/>
              </a:pPr>
              <a:t>‹#›</a:t>
            </a:fld>
            <a:endParaRPr lang="en-GB" altLang="en-US"/>
          </a:p>
        </p:txBody>
      </p:sp>
    </p:spTree>
    <p:extLst>
      <p:ext uri="{BB962C8B-B14F-4D97-AF65-F5344CB8AC3E}">
        <p14:creationId xmlns:p14="http://schemas.microsoft.com/office/powerpoint/2010/main" val="31573776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5D2CADC-DD5F-4333-A10C-47D403BB86AB}" type="slidenum">
              <a:rPr lang="en-GB" altLang="en-US"/>
              <a:pPr>
                <a:defRPr/>
              </a:pPr>
              <a:t>‹#›</a:t>
            </a:fld>
            <a:endParaRPr lang="en-GB" altLang="en-US"/>
          </a:p>
        </p:txBody>
      </p:sp>
    </p:spTree>
    <p:extLst>
      <p:ext uri="{BB962C8B-B14F-4D97-AF65-F5344CB8AC3E}">
        <p14:creationId xmlns:p14="http://schemas.microsoft.com/office/powerpoint/2010/main" val="36871442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1854087-E888-4412-8956-3717DE3C5749}" type="slidenum">
              <a:rPr lang="en-GB" altLang="en-US"/>
              <a:pPr>
                <a:defRPr/>
              </a:pPr>
              <a:t>‹#›</a:t>
            </a:fld>
            <a:endParaRPr lang="en-GB" altLang="en-US"/>
          </a:p>
        </p:txBody>
      </p:sp>
    </p:spTree>
    <p:extLst>
      <p:ext uri="{BB962C8B-B14F-4D97-AF65-F5344CB8AC3E}">
        <p14:creationId xmlns:p14="http://schemas.microsoft.com/office/powerpoint/2010/main" val="29148736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B849984-7766-4508-8F00-89A02EA3EFAB}" type="slidenum">
              <a:rPr lang="en-GB" altLang="en-US"/>
              <a:pPr>
                <a:defRPr/>
              </a:pPr>
              <a:t>‹#›</a:t>
            </a:fld>
            <a:endParaRPr lang="en-GB" altLang="en-US"/>
          </a:p>
        </p:txBody>
      </p:sp>
    </p:spTree>
    <p:extLst>
      <p:ext uri="{BB962C8B-B14F-4D97-AF65-F5344CB8AC3E}">
        <p14:creationId xmlns:p14="http://schemas.microsoft.com/office/powerpoint/2010/main" val="27305532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701323A-6666-4889-B348-C62E146A3EE4}" type="slidenum">
              <a:rPr lang="en-GB" altLang="en-US"/>
              <a:pPr>
                <a:defRPr/>
              </a:pPr>
              <a:t>‹#›</a:t>
            </a:fld>
            <a:endParaRPr lang="en-GB" altLang="en-US"/>
          </a:p>
        </p:txBody>
      </p:sp>
    </p:spTree>
    <p:extLst>
      <p:ext uri="{BB962C8B-B14F-4D97-AF65-F5344CB8AC3E}">
        <p14:creationId xmlns:p14="http://schemas.microsoft.com/office/powerpoint/2010/main" val="7562422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E4F2C6F-5342-464C-9C76-7719A9FAC759}" type="slidenum">
              <a:rPr lang="en-GB" altLang="en-US"/>
              <a:pPr>
                <a:defRPr/>
              </a:pPr>
              <a:t>‹#›</a:t>
            </a:fld>
            <a:endParaRPr lang="en-GB" altLang="en-US"/>
          </a:p>
        </p:txBody>
      </p:sp>
    </p:spTree>
    <p:extLst>
      <p:ext uri="{BB962C8B-B14F-4D97-AF65-F5344CB8AC3E}">
        <p14:creationId xmlns:p14="http://schemas.microsoft.com/office/powerpoint/2010/main" val="395612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8959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8D11310-818F-4B02-894C-98C6065119CD}" type="slidenum">
              <a:rPr lang="en-GB" altLang="en-US"/>
              <a:pPr>
                <a:defRPr/>
              </a:pPr>
              <a:t>‹#›</a:t>
            </a:fld>
            <a:endParaRPr lang="en-GB" altLang="en-US"/>
          </a:p>
        </p:txBody>
      </p:sp>
    </p:spTree>
    <p:extLst>
      <p:ext uri="{BB962C8B-B14F-4D97-AF65-F5344CB8AC3E}">
        <p14:creationId xmlns:p14="http://schemas.microsoft.com/office/powerpoint/2010/main" val="35912372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C17A1DB-8265-4119-8533-75A0291247B3}" type="slidenum">
              <a:rPr lang="en-GB" altLang="en-US"/>
              <a:pPr>
                <a:defRPr/>
              </a:pPr>
              <a:t>‹#›</a:t>
            </a:fld>
            <a:endParaRPr lang="en-GB" altLang="en-US"/>
          </a:p>
        </p:txBody>
      </p:sp>
    </p:spTree>
    <p:extLst>
      <p:ext uri="{BB962C8B-B14F-4D97-AF65-F5344CB8AC3E}">
        <p14:creationId xmlns:p14="http://schemas.microsoft.com/office/powerpoint/2010/main" val="4514456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C75F78-F7B6-48A6-A5FE-EE710375632A}" type="slidenum">
              <a:rPr lang="en-GB" altLang="en-US"/>
              <a:pPr>
                <a:defRPr/>
              </a:pPr>
              <a:t>‹#›</a:t>
            </a:fld>
            <a:endParaRPr lang="en-GB" altLang="en-US"/>
          </a:p>
        </p:txBody>
      </p:sp>
    </p:spTree>
    <p:extLst>
      <p:ext uri="{BB962C8B-B14F-4D97-AF65-F5344CB8AC3E}">
        <p14:creationId xmlns:p14="http://schemas.microsoft.com/office/powerpoint/2010/main" val="38576718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CAC1677-68B1-4C39-9A7A-E4ED9F71E897}" type="slidenum">
              <a:rPr lang="en-GB" altLang="en-US"/>
              <a:pPr>
                <a:defRPr/>
              </a:pPr>
              <a:t>‹#›</a:t>
            </a:fld>
            <a:endParaRPr lang="en-GB" altLang="en-US"/>
          </a:p>
        </p:txBody>
      </p:sp>
    </p:spTree>
    <p:extLst>
      <p:ext uri="{BB962C8B-B14F-4D97-AF65-F5344CB8AC3E}">
        <p14:creationId xmlns:p14="http://schemas.microsoft.com/office/powerpoint/2010/main" val="3542051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166417D-CD5A-4B08-AD25-712B5544BD63}" type="slidenum">
              <a:rPr lang="en-GB" altLang="en-US"/>
              <a:pPr>
                <a:defRPr/>
              </a:pPr>
              <a:t>‹#›</a:t>
            </a:fld>
            <a:endParaRPr lang="en-GB" altLang="en-US"/>
          </a:p>
        </p:txBody>
      </p:sp>
    </p:spTree>
    <p:extLst>
      <p:ext uri="{BB962C8B-B14F-4D97-AF65-F5344CB8AC3E}">
        <p14:creationId xmlns:p14="http://schemas.microsoft.com/office/powerpoint/2010/main" val="11973303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CBFE029-3A08-4482-8EC2-98E2FC35807D}" type="slidenum">
              <a:rPr lang="en-GB" altLang="en-US"/>
              <a:pPr>
                <a:defRPr/>
              </a:pPr>
              <a:t>‹#›</a:t>
            </a:fld>
            <a:endParaRPr lang="en-GB" altLang="en-US"/>
          </a:p>
        </p:txBody>
      </p:sp>
    </p:spTree>
    <p:extLst>
      <p:ext uri="{BB962C8B-B14F-4D97-AF65-F5344CB8AC3E}">
        <p14:creationId xmlns:p14="http://schemas.microsoft.com/office/powerpoint/2010/main" val="3518021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2347" y="4003793"/>
            <a:ext cx="7772400" cy="1470025"/>
          </a:xfrm>
        </p:spPr>
        <p:txBody>
          <a:bodyPr/>
          <a:lstStyle>
            <a:lvl1pPr>
              <a:defRPr sz="4000" b="1">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fld id="{48A87A34-81AB-432B-8DAE-1953F412C126}" type="datetimeFigureOut">
              <a:rPr lang="en-US" smtClean="0"/>
              <a:t>3/12/2019</a:t>
            </a:fld>
            <a:endParaRPr lang="en-US" dirty="0"/>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endParaRPr lang="en-US" dirty="0"/>
          </a:p>
        </p:txBody>
      </p:sp>
      <p:sp>
        <p:nvSpPr>
          <p:cNvPr id="7" name="Rectangle 6"/>
          <p:cNvSpPr>
            <a:spLocks noGrp="1" noChangeArrowheads="1"/>
          </p:cNvSpPr>
          <p:nvPr>
            <p:ph type="sldNum" sz="quarter" idx="12"/>
          </p:nvPr>
        </p:nvSpPr>
        <p:spPr/>
        <p:txBody>
          <a:bodyPr/>
          <a:lstStyle>
            <a:lvl1pPr>
              <a:defRPr smtClean="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5739948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fld id="{48A87A34-81AB-432B-8DAE-1953F412C126}" type="datetimeFigureOut">
              <a:rPr lang="en-US" smtClean="0"/>
              <a:pPr/>
              <a:t>3/12/2019</a:t>
            </a:fld>
            <a:endParaRPr lang="en-US" dirty="0"/>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endParaRPr lang="en-US" dirty="0"/>
          </a:p>
        </p:txBody>
      </p:sp>
      <p:sp>
        <p:nvSpPr>
          <p:cNvPr id="7" name="Rectangle 6"/>
          <p:cNvSpPr>
            <a:spLocks noGrp="1" noChangeArrowheads="1"/>
          </p:cNvSpPr>
          <p:nvPr>
            <p:ph type="sldNum" sz="quarter" idx="12"/>
          </p:nvPr>
        </p:nvSpPr>
        <p:spPr/>
        <p:txBody>
          <a:bodyPr/>
          <a:lstStyle>
            <a:lvl1pPr>
              <a:defRPr smtClean="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440274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fld id="{48A87A34-81AB-432B-8DAE-1953F412C126}" type="datetimeFigureOut">
              <a:rPr lang="en-US" smtClean="0"/>
              <a:t>3/12/2019</a:t>
            </a:fld>
            <a:endParaRPr lang="en-US" dirty="0"/>
          </a:p>
        </p:txBody>
      </p:sp>
      <p:sp>
        <p:nvSpPr>
          <p:cNvPr id="6" name="Rectangle 5"/>
          <p:cNvSpPr>
            <a:spLocks noGrp="1" noChangeArrowheads="1"/>
          </p:cNvSpPr>
          <p:nvPr>
            <p:ph type="ftr" sz="quarter" idx="11"/>
          </p:nvPr>
        </p:nvSpPr>
        <p:spPr/>
        <p:txBody>
          <a:bodyPr/>
          <a:lstStyle>
            <a:lvl1pPr>
              <a:defRPr/>
            </a:lvl1pPr>
          </a:lstStyle>
          <a:p>
            <a:endParaRPr lang="en-US" dirty="0"/>
          </a:p>
        </p:txBody>
      </p:sp>
      <p:sp>
        <p:nvSpPr>
          <p:cNvPr id="7" name="Rectangle 6"/>
          <p:cNvSpPr>
            <a:spLocks noGrp="1" noChangeArrowheads="1"/>
          </p:cNvSpPr>
          <p:nvPr>
            <p:ph type="sldNum" sz="quarter" idx="12"/>
          </p:nvPr>
        </p:nvSpPr>
        <p:spPr/>
        <p:txBody>
          <a:bodyPr/>
          <a:lstStyle>
            <a:lvl1pPr>
              <a:defRPr smtClean="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9203412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fld id="{48A87A34-81AB-432B-8DAE-1953F412C126}" type="datetimeFigureOut">
              <a:rPr lang="en-US" smtClean="0"/>
              <a:pPr/>
              <a:t>3/12/2019</a:t>
            </a:fld>
            <a:endParaRPr lang="en-US" dirty="0"/>
          </a:p>
        </p:txBody>
      </p:sp>
      <p:sp>
        <p:nvSpPr>
          <p:cNvPr id="6" name="Rectangle 5"/>
          <p:cNvSpPr>
            <a:spLocks noGrp="1" noChangeArrowheads="1"/>
          </p:cNvSpPr>
          <p:nvPr>
            <p:ph type="ftr" sz="quarter" idx="11"/>
          </p:nvPr>
        </p:nvSpPr>
        <p:spPr/>
        <p:txBody>
          <a:bodyPr/>
          <a:lstStyle>
            <a:lvl1pPr>
              <a:defRPr/>
            </a:lvl1pPr>
          </a:lstStyle>
          <a:p>
            <a:endParaRPr lang="en-US" dirty="0"/>
          </a:p>
        </p:txBody>
      </p:sp>
      <p:sp>
        <p:nvSpPr>
          <p:cNvPr id="7" name="Rectangle 6"/>
          <p:cNvSpPr>
            <a:spLocks noGrp="1" noChangeArrowheads="1"/>
          </p:cNvSpPr>
          <p:nvPr>
            <p:ph type="sldNum" sz="quarter" idx="12"/>
          </p:nvPr>
        </p:nvSpPr>
        <p:spPr/>
        <p:txBody>
          <a:bodyPr/>
          <a:lstStyle>
            <a:lvl1pPr>
              <a:defRPr smtClean="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95546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3E55DB3-D8BB-4EEF-A008-B71AC5E8C930}"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8CFC0-7EC5-4456-88F5-BCEF6BD044A5}" type="slidenum">
              <a:rPr lang="en-US" smtClean="0"/>
              <a:t>‹#›</a:t>
            </a:fld>
            <a:endParaRPr lang="en-US"/>
          </a:p>
        </p:txBody>
      </p:sp>
    </p:spTree>
    <p:extLst>
      <p:ext uri="{BB962C8B-B14F-4D97-AF65-F5344CB8AC3E}">
        <p14:creationId xmlns:p14="http://schemas.microsoft.com/office/powerpoint/2010/main" val="16131373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fld id="{48A87A34-81AB-432B-8DAE-1953F412C126}" type="datetimeFigureOut">
              <a:rPr lang="en-US" smtClean="0"/>
              <a:pPr/>
              <a:t>3/12/2019</a:t>
            </a:fld>
            <a:endParaRPr lang="en-US" dirty="0"/>
          </a:p>
        </p:txBody>
      </p:sp>
      <p:sp>
        <p:nvSpPr>
          <p:cNvPr id="6" name="Rectangle 5"/>
          <p:cNvSpPr>
            <a:spLocks noGrp="1" noChangeArrowheads="1"/>
          </p:cNvSpPr>
          <p:nvPr>
            <p:ph type="ftr" sz="quarter" idx="11"/>
          </p:nvPr>
        </p:nvSpPr>
        <p:spPr/>
        <p:txBody>
          <a:bodyPr/>
          <a:lstStyle>
            <a:lvl1pPr>
              <a:defRPr/>
            </a:lvl1pPr>
          </a:lstStyle>
          <a:p>
            <a:endParaRPr lang="en-US" dirty="0"/>
          </a:p>
        </p:txBody>
      </p:sp>
      <p:sp>
        <p:nvSpPr>
          <p:cNvPr id="7" name="Rectangle 6"/>
          <p:cNvSpPr>
            <a:spLocks noGrp="1" noChangeArrowheads="1"/>
          </p:cNvSpPr>
          <p:nvPr>
            <p:ph type="sldNum" sz="quarter" idx="12"/>
          </p:nvPr>
        </p:nvSpPr>
        <p:spPr/>
        <p:txBody>
          <a:bodyPr/>
          <a:lstStyle>
            <a:lvl1pPr>
              <a:defRPr smtClean="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42497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pPr/>
              <a:t>3/12/2019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222769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pPr/>
              <a:t>3/12/2019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11811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pPr/>
              <a:t>3/12/2019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9211546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3/12/2019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193865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3/12/2019</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6341495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3/12/2019</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586403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3/12/2019</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6423630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3/12/2019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5528813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3/12/2019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348195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55DB3-D8BB-4EEF-A008-B71AC5E8C930}"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8CFC0-7EC5-4456-88F5-BCEF6BD044A5}" type="slidenum">
              <a:rPr lang="en-US" smtClean="0"/>
              <a:t>‹#›</a:t>
            </a:fld>
            <a:endParaRPr lang="en-US"/>
          </a:p>
        </p:txBody>
      </p:sp>
    </p:spTree>
    <p:extLst>
      <p:ext uri="{BB962C8B-B14F-4D97-AF65-F5344CB8AC3E}">
        <p14:creationId xmlns:p14="http://schemas.microsoft.com/office/powerpoint/2010/main" val="32117013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3/12/2019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7046857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pPr/>
              <a:t>3/12/2019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375939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pPr/>
              <a:t>3/12/2019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251704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pPr/>
              <a:t>3/12/2019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505147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2347" y="4003793"/>
            <a:ext cx="7772400" cy="1470025"/>
          </a:xfrm>
        </p:spPr>
        <p:txBody>
          <a:bodyPr/>
          <a:lstStyle>
            <a:lvl1pPr>
              <a:defRPr sz="4000" b="1">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73C9F7BF-2F13-45C0-A8BF-982B16A11EA8}" type="slidenum">
              <a:rPr lang="en-GB" altLang="en-US"/>
              <a:pPr>
                <a:defRPr/>
              </a:pPr>
              <a:t>‹#›</a:t>
            </a:fld>
            <a:endParaRPr lang="en-GB" altLang="en-US"/>
          </a:p>
        </p:txBody>
      </p:sp>
    </p:spTree>
    <p:extLst>
      <p:ext uri="{BB962C8B-B14F-4D97-AF65-F5344CB8AC3E}">
        <p14:creationId xmlns:p14="http://schemas.microsoft.com/office/powerpoint/2010/main" val="10035826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A713CC61-A627-4688-ABEF-B68C21B2B81B}" type="slidenum">
              <a:rPr lang="en-GB" altLang="en-US"/>
              <a:pPr>
                <a:defRPr/>
              </a:pPr>
              <a:t>‹#›</a:t>
            </a:fld>
            <a:endParaRPr lang="en-GB" altLang="en-US"/>
          </a:p>
        </p:txBody>
      </p:sp>
    </p:spTree>
    <p:extLst>
      <p:ext uri="{BB962C8B-B14F-4D97-AF65-F5344CB8AC3E}">
        <p14:creationId xmlns:p14="http://schemas.microsoft.com/office/powerpoint/2010/main" val="3279629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BD9EE586-E700-4736-B0C4-1C980523AF9F}" type="slidenum">
              <a:rPr lang="en-GB" altLang="en-US"/>
              <a:pPr>
                <a:defRPr/>
              </a:pPr>
              <a:t>‹#›</a:t>
            </a:fld>
            <a:endParaRPr lang="en-GB" altLang="en-US"/>
          </a:p>
        </p:txBody>
      </p:sp>
    </p:spTree>
    <p:extLst>
      <p:ext uri="{BB962C8B-B14F-4D97-AF65-F5344CB8AC3E}">
        <p14:creationId xmlns:p14="http://schemas.microsoft.com/office/powerpoint/2010/main" val="17478288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EA2557D1-1109-4E05-9188-80B6E413EDB4}" type="slidenum">
              <a:rPr lang="en-GB" altLang="en-US"/>
              <a:pPr>
                <a:defRPr/>
              </a:pPr>
              <a:t>‹#›</a:t>
            </a:fld>
            <a:endParaRPr lang="en-GB" altLang="en-US"/>
          </a:p>
        </p:txBody>
      </p:sp>
    </p:spTree>
    <p:extLst>
      <p:ext uri="{BB962C8B-B14F-4D97-AF65-F5344CB8AC3E}">
        <p14:creationId xmlns:p14="http://schemas.microsoft.com/office/powerpoint/2010/main" val="26353390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D8A89CAA-11C3-4646-A581-D5315F7B6331}" type="slidenum">
              <a:rPr lang="en-GB" altLang="en-US"/>
              <a:pPr>
                <a:defRPr/>
              </a:pPr>
              <a:t>‹#›</a:t>
            </a:fld>
            <a:endParaRPr lang="en-GB" altLang="en-US"/>
          </a:p>
        </p:txBody>
      </p:sp>
    </p:spTree>
    <p:extLst>
      <p:ext uri="{BB962C8B-B14F-4D97-AF65-F5344CB8AC3E}">
        <p14:creationId xmlns:p14="http://schemas.microsoft.com/office/powerpoint/2010/main" val="32345033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D269293-3996-47BB-A961-2F8CAB99DD36}" type="slidenum">
              <a:rPr lang="en-GB" altLang="en-US"/>
              <a:pPr>
                <a:defRPr/>
              </a:pPr>
              <a:t>‹#›</a:t>
            </a:fld>
            <a:endParaRPr lang="en-GB" altLang="en-US"/>
          </a:p>
        </p:txBody>
      </p:sp>
    </p:spTree>
    <p:extLst>
      <p:ext uri="{BB962C8B-B14F-4D97-AF65-F5344CB8AC3E}">
        <p14:creationId xmlns:p14="http://schemas.microsoft.com/office/powerpoint/2010/main" val="2945338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E55DB3-D8BB-4EEF-A008-B71AC5E8C930}"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8CFC0-7EC5-4456-88F5-BCEF6BD044A5}" type="slidenum">
              <a:rPr lang="en-US" smtClean="0"/>
              <a:t>‹#›</a:t>
            </a:fld>
            <a:endParaRPr lang="en-US"/>
          </a:p>
        </p:txBody>
      </p:sp>
    </p:spTree>
    <p:extLst>
      <p:ext uri="{BB962C8B-B14F-4D97-AF65-F5344CB8AC3E}">
        <p14:creationId xmlns:p14="http://schemas.microsoft.com/office/powerpoint/2010/main" val="5346919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55E0DA5-FC22-43A3-92A7-EC6414099F80}" type="slidenum">
              <a:rPr lang="en-GB" altLang="en-US"/>
              <a:pPr>
                <a:defRPr/>
              </a:pPr>
              <a:t>‹#›</a:t>
            </a:fld>
            <a:endParaRPr lang="en-GB" altLang="en-US"/>
          </a:p>
        </p:txBody>
      </p:sp>
    </p:spTree>
    <p:extLst>
      <p:ext uri="{BB962C8B-B14F-4D97-AF65-F5344CB8AC3E}">
        <p14:creationId xmlns:p14="http://schemas.microsoft.com/office/powerpoint/2010/main" val="26417399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5D2CADC-DD5F-4333-A10C-47D403BB86AB}" type="slidenum">
              <a:rPr lang="en-GB" altLang="en-US"/>
              <a:pPr>
                <a:defRPr/>
              </a:pPr>
              <a:t>‹#›</a:t>
            </a:fld>
            <a:endParaRPr lang="en-GB" altLang="en-US"/>
          </a:p>
        </p:txBody>
      </p:sp>
    </p:spTree>
    <p:extLst>
      <p:ext uri="{BB962C8B-B14F-4D97-AF65-F5344CB8AC3E}">
        <p14:creationId xmlns:p14="http://schemas.microsoft.com/office/powerpoint/2010/main" val="9434897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1854087-E888-4412-8956-3717DE3C5749}" type="slidenum">
              <a:rPr lang="en-GB" altLang="en-US"/>
              <a:pPr>
                <a:defRPr/>
              </a:pPr>
              <a:t>‹#›</a:t>
            </a:fld>
            <a:endParaRPr lang="en-GB" altLang="en-US"/>
          </a:p>
        </p:txBody>
      </p:sp>
    </p:spTree>
    <p:extLst>
      <p:ext uri="{BB962C8B-B14F-4D97-AF65-F5344CB8AC3E}">
        <p14:creationId xmlns:p14="http://schemas.microsoft.com/office/powerpoint/2010/main" val="7359005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B849984-7766-4508-8F00-89A02EA3EFAB}" type="slidenum">
              <a:rPr lang="en-GB" altLang="en-US"/>
              <a:pPr>
                <a:defRPr/>
              </a:pPr>
              <a:t>‹#›</a:t>
            </a:fld>
            <a:endParaRPr lang="en-GB" altLang="en-US"/>
          </a:p>
        </p:txBody>
      </p:sp>
    </p:spTree>
    <p:extLst>
      <p:ext uri="{BB962C8B-B14F-4D97-AF65-F5344CB8AC3E}">
        <p14:creationId xmlns:p14="http://schemas.microsoft.com/office/powerpoint/2010/main" val="41966466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701323A-6666-4889-B348-C62E146A3EE4}" type="slidenum">
              <a:rPr lang="en-GB" altLang="en-US"/>
              <a:pPr>
                <a:defRPr/>
              </a:pPr>
              <a:t>‹#›</a:t>
            </a:fld>
            <a:endParaRPr lang="en-GB" altLang="en-US"/>
          </a:p>
        </p:txBody>
      </p:sp>
    </p:spTree>
    <p:extLst>
      <p:ext uri="{BB962C8B-B14F-4D97-AF65-F5344CB8AC3E}">
        <p14:creationId xmlns:p14="http://schemas.microsoft.com/office/powerpoint/2010/main" val="15465782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E4F2C6F-5342-464C-9C76-7719A9FAC759}" type="slidenum">
              <a:rPr lang="en-GB" altLang="en-US"/>
              <a:pPr>
                <a:defRPr/>
              </a:pPr>
              <a:t>‹#›</a:t>
            </a:fld>
            <a:endParaRPr lang="en-GB" altLang="en-US"/>
          </a:p>
        </p:txBody>
      </p:sp>
    </p:spTree>
    <p:extLst>
      <p:ext uri="{BB962C8B-B14F-4D97-AF65-F5344CB8AC3E}">
        <p14:creationId xmlns:p14="http://schemas.microsoft.com/office/powerpoint/2010/main" val="10692043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8D11310-818F-4B02-894C-98C6065119CD}" type="slidenum">
              <a:rPr lang="en-GB" altLang="en-US"/>
              <a:pPr>
                <a:defRPr/>
              </a:pPr>
              <a:t>‹#›</a:t>
            </a:fld>
            <a:endParaRPr lang="en-GB" altLang="en-US"/>
          </a:p>
        </p:txBody>
      </p:sp>
    </p:spTree>
    <p:extLst>
      <p:ext uri="{BB962C8B-B14F-4D97-AF65-F5344CB8AC3E}">
        <p14:creationId xmlns:p14="http://schemas.microsoft.com/office/powerpoint/2010/main" val="13076801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C17A1DB-8265-4119-8533-75A0291247B3}" type="slidenum">
              <a:rPr lang="en-GB" altLang="en-US"/>
              <a:pPr>
                <a:defRPr/>
              </a:pPr>
              <a:t>‹#›</a:t>
            </a:fld>
            <a:endParaRPr lang="en-GB" altLang="en-US"/>
          </a:p>
        </p:txBody>
      </p:sp>
    </p:spTree>
    <p:extLst>
      <p:ext uri="{BB962C8B-B14F-4D97-AF65-F5344CB8AC3E}">
        <p14:creationId xmlns:p14="http://schemas.microsoft.com/office/powerpoint/2010/main" val="26786690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C75F78-F7B6-48A6-A5FE-EE710375632A}" type="slidenum">
              <a:rPr lang="en-GB" altLang="en-US"/>
              <a:pPr>
                <a:defRPr/>
              </a:pPr>
              <a:t>‹#›</a:t>
            </a:fld>
            <a:endParaRPr lang="en-GB" altLang="en-US"/>
          </a:p>
        </p:txBody>
      </p:sp>
    </p:spTree>
    <p:extLst>
      <p:ext uri="{BB962C8B-B14F-4D97-AF65-F5344CB8AC3E}">
        <p14:creationId xmlns:p14="http://schemas.microsoft.com/office/powerpoint/2010/main" val="36040120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CAC1677-68B1-4C39-9A7A-E4ED9F71E897}" type="slidenum">
              <a:rPr lang="en-GB" altLang="en-US"/>
              <a:pPr>
                <a:defRPr/>
              </a:pPr>
              <a:t>‹#›</a:t>
            </a:fld>
            <a:endParaRPr lang="en-GB" altLang="en-US"/>
          </a:p>
        </p:txBody>
      </p:sp>
    </p:spTree>
    <p:extLst>
      <p:ext uri="{BB962C8B-B14F-4D97-AF65-F5344CB8AC3E}">
        <p14:creationId xmlns:p14="http://schemas.microsoft.com/office/powerpoint/2010/main" val="919046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55DB3-D8BB-4EEF-A008-B71AC5E8C930}"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8CFC0-7EC5-4456-88F5-BCEF6BD044A5}" type="slidenum">
              <a:rPr lang="en-US" smtClean="0"/>
              <a:t>‹#›</a:t>
            </a:fld>
            <a:endParaRPr lang="en-US"/>
          </a:p>
        </p:txBody>
      </p:sp>
    </p:spTree>
    <p:extLst>
      <p:ext uri="{BB962C8B-B14F-4D97-AF65-F5344CB8AC3E}">
        <p14:creationId xmlns:p14="http://schemas.microsoft.com/office/powerpoint/2010/main" val="108928265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166417D-CD5A-4B08-AD25-712B5544BD63}" type="slidenum">
              <a:rPr lang="en-GB" altLang="en-US"/>
              <a:pPr>
                <a:defRPr/>
              </a:pPr>
              <a:t>‹#›</a:t>
            </a:fld>
            <a:endParaRPr lang="en-GB" altLang="en-US"/>
          </a:p>
        </p:txBody>
      </p:sp>
    </p:spTree>
    <p:extLst>
      <p:ext uri="{BB962C8B-B14F-4D97-AF65-F5344CB8AC3E}">
        <p14:creationId xmlns:p14="http://schemas.microsoft.com/office/powerpoint/2010/main" val="18191904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CBFE029-3A08-4482-8EC2-98E2FC35807D}" type="slidenum">
              <a:rPr lang="en-GB" altLang="en-US"/>
              <a:pPr>
                <a:defRPr/>
              </a:pPr>
              <a:t>‹#›</a:t>
            </a:fld>
            <a:endParaRPr lang="en-GB" altLang="en-US"/>
          </a:p>
        </p:txBody>
      </p:sp>
    </p:spTree>
    <p:extLst>
      <p:ext uri="{BB962C8B-B14F-4D97-AF65-F5344CB8AC3E}">
        <p14:creationId xmlns:p14="http://schemas.microsoft.com/office/powerpoint/2010/main" val="1647677074"/>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Freeform 11"/>
          <p:cNvSpPr/>
          <p:nvPr/>
        </p:nvSpPr>
        <p:spPr>
          <a:xfrm>
            <a:off x="-11907" y="1"/>
            <a:ext cx="8762858"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8496943"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662656"/>
            <a:ext cx="7316390" cy="2766528"/>
          </a:xfrm>
        </p:spPr>
        <p:txBody>
          <a:bodyPr anchor="b">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737297" y="3505210"/>
            <a:ext cx="7316390" cy="550333"/>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711406" y="4578463"/>
            <a:ext cx="4607740" cy="1163112"/>
          </a:xfrm>
        </p:spPr>
        <p:txBody>
          <a:bodyPr/>
          <a:lstStyle>
            <a:lvl1pPr algn="ctr">
              <a:defRPr sz="4050">
                <a:solidFill>
                  <a:schemeClr val="accent1">
                    <a:lumMod val="50000"/>
                  </a:schemeClr>
                </a:solidFill>
              </a:defRPr>
            </a:lvl1pPr>
          </a:lstStyle>
          <a:p>
            <a:fld id="{F7AFFB9B-9FB8-469E-96F9-4D32314110B6}" type="datetimeFigureOut">
              <a:rPr lang="en-US" dirty="0"/>
              <a:t>3/12/2019</a:t>
            </a:fld>
            <a:endParaRPr lang="en-US" dirty="0"/>
          </a:p>
        </p:txBody>
      </p:sp>
      <p:sp>
        <p:nvSpPr>
          <p:cNvPr id="5" name="Footer Placeholder 4"/>
          <p:cNvSpPr>
            <a:spLocks noGrp="1"/>
          </p:cNvSpPr>
          <p:nvPr>
            <p:ph type="ftr" sz="quarter" idx="11"/>
          </p:nvPr>
        </p:nvSpPr>
        <p:spPr>
          <a:xfrm rot="21420000">
            <a:off x="-4170" y="4883024"/>
            <a:ext cx="3035429" cy="1195538"/>
          </a:xfrm>
        </p:spPr>
        <p:txBody>
          <a:bodyPr vert="horz" lIns="91440" tIns="45720" rIns="91440" bIns="45720" rtlCol="0" anchor="ctr"/>
          <a:lstStyle>
            <a:lvl1pPr algn="r">
              <a:defRPr lang="en-US" sz="4050" dirty="0"/>
            </a:lvl1pPr>
          </a:lstStyle>
          <a:p>
            <a:endParaRPr lang="en-US" dirty="0"/>
          </a:p>
        </p:txBody>
      </p:sp>
      <p:sp>
        <p:nvSpPr>
          <p:cNvPr id="6" name="Slide Number Placeholder 5"/>
          <p:cNvSpPr>
            <a:spLocks noGrp="1"/>
          </p:cNvSpPr>
          <p:nvPr>
            <p:ph type="sldNum" sz="quarter" idx="12"/>
          </p:nvPr>
        </p:nvSpPr>
        <p:spPr>
          <a:xfrm rot="21420000">
            <a:off x="7388818" y="3832648"/>
            <a:ext cx="680390" cy="498470"/>
          </a:xfrm>
        </p:spPr>
        <p:txBody>
          <a:bodyPr/>
          <a:lstStyle>
            <a:lvl1pPr>
              <a:defRPr sz="18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3166039"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375839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331719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405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81155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751924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8767" y="2063396"/>
            <a:ext cx="3642119"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644" y="2063396"/>
            <a:ext cx="3648368"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8591303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575174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913905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27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40290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55DB3-D8BB-4EEF-A008-B71AC5E8C930}" type="datetimeFigureOut">
              <a:rPr lang="en-US" smtClean="0"/>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A8CFC0-7EC5-4456-88F5-BCEF6BD044A5}" type="slidenum">
              <a:rPr lang="en-US" smtClean="0"/>
              <a:t>‹#›</a:t>
            </a:fld>
            <a:endParaRPr lang="en-US"/>
          </a:p>
        </p:txBody>
      </p:sp>
    </p:spTree>
    <p:extLst>
      <p:ext uri="{BB962C8B-B14F-4D97-AF65-F5344CB8AC3E}">
        <p14:creationId xmlns:p14="http://schemas.microsoft.com/office/powerpoint/2010/main" val="12258630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4758977" cy="2023252"/>
          </a:xfrm>
        </p:spPr>
        <p:txBody>
          <a:bodyPr anchor="b">
            <a:normAutofit/>
          </a:bodyPr>
          <a:lstStyle>
            <a:lvl1pPr algn="ctr">
              <a:defRPr sz="27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11771" y="1"/>
            <a:ext cx="2698610" cy="507153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758976" cy="2362481"/>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750346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6689794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978953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514351" y="89262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854812" y="292282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06661678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650053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6653178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176999" y="4389286"/>
            <a:ext cx="2482596" cy="98530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212241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8030053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54443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55DB3-D8BB-4EEF-A008-B71AC5E8C930}" type="datetimeFigureOut">
              <a:rPr lang="en-US" smtClean="0"/>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A8CFC0-7EC5-4456-88F5-BCEF6BD044A5}" type="slidenum">
              <a:rPr lang="en-US" smtClean="0"/>
              <a:t>‹#›</a:t>
            </a:fld>
            <a:endParaRPr lang="en-US"/>
          </a:p>
        </p:txBody>
      </p:sp>
    </p:spTree>
    <p:extLst>
      <p:ext uri="{BB962C8B-B14F-4D97-AF65-F5344CB8AC3E}">
        <p14:creationId xmlns:p14="http://schemas.microsoft.com/office/powerpoint/2010/main" val="35513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55DB3-D8BB-4EEF-A008-B71AC5E8C930}" type="datetimeFigureOut">
              <a:rPr lang="en-US" smtClean="0"/>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A8CFC0-7EC5-4456-88F5-BCEF6BD044A5}" type="slidenum">
              <a:rPr lang="en-US" smtClean="0"/>
              <a:t>‹#›</a:t>
            </a:fld>
            <a:endParaRPr lang="en-US"/>
          </a:p>
        </p:txBody>
      </p:sp>
    </p:spTree>
    <p:extLst>
      <p:ext uri="{BB962C8B-B14F-4D97-AF65-F5344CB8AC3E}">
        <p14:creationId xmlns:p14="http://schemas.microsoft.com/office/powerpoint/2010/main" val="3594080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3E55DB3-D8BB-4EEF-A008-B71AC5E8C930}"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8CFC0-7EC5-4456-88F5-BCEF6BD044A5}" type="slidenum">
              <a:rPr lang="en-US" smtClean="0"/>
              <a:t>‹#›</a:t>
            </a:fld>
            <a:endParaRPr lang="en-US"/>
          </a:p>
        </p:txBody>
      </p:sp>
    </p:spTree>
    <p:extLst>
      <p:ext uri="{BB962C8B-B14F-4D97-AF65-F5344CB8AC3E}">
        <p14:creationId xmlns:p14="http://schemas.microsoft.com/office/powerpoint/2010/main" val="377049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18067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3E55DB3-D8BB-4EEF-A008-B71AC5E8C930}" type="datetimeFigureOut">
              <a:rPr lang="en-US" smtClean="0"/>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A8CFC0-7EC5-4456-88F5-BCEF6BD044A5}" type="slidenum">
              <a:rPr lang="en-US" smtClean="0"/>
              <a:t>‹#›</a:t>
            </a:fld>
            <a:endParaRPr lang="en-US"/>
          </a:p>
        </p:txBody>
      </p:sp>
    </p:spTree>
    <p:extLst>
      <p:ext uri="{BB962C8B-B14F-4D97-AF65-F5344CB8AC3E}">
        <p14:creationId xmlns:p14="http://schemas.microsoft.com/office/powerpoint/2010/main" val="1035223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55DB3-D8BB-4EEF-A008-B71AC5E8C930}"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8CFC0-7EC5-4456-88F5-BCEF6BD044A5}" type="slidenum">
              <a:rPr lang="en-US" smtClean="0"/>
              <a:t>‹#›</a:t>
            </a:fld>
            <a:endParaRPr lang="en-US"/>
          </a:p>
        </p:txBody>
      </p:sp>
    </p:spTree>
    <p:extLst>
      <p:ext uri="{BB962C8B-B14F-4D97-AF65-F5344CB8AC3E}">
        <p14:creationId xmlns:p14="http://schemas.microsoft.com/office/powerpoint/2010/main" val="834906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55DB3-D8BB-4EEF-A008-B71AC5E8C930}" type="datetimeFigureOut">
              <a:rPr lang="en-US" smtClean="0"/>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A8CFC0-7EC5-4456-88F5-BCEF6BD044A5}" type="slidenum">
              <a:rPr lang="en-US" smtClean="0"/>
              <a:t>‹#›</a:t>
            </a:fld>
            <a:endParaRPr lang="en-US"/>
          </a:p>
        </p:txBody>
      </p:sp>
    </p:spTree>
    <p:extLst>
      <p:ext uri="{BB962C8B-B14F-4D97-AF65-F5344CB8AC3E}">
        <p14:creationId xmlns:p14="http://schemas.microsoft.com/office/powerpoint/2010/main" val="1352702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7080" y="4956050"/>
            <a:ext cx="8093365" cy="458115"/>
          </a:xfrm>
          <a:effectLst>
            <a:outerShdw blurRad="50800" dist="25400" dir="2700000" algn="tl" rotWithShape="0">
              <a:prstClr val="black">
                <a:alpha val="61000"/>
              </a:prstClr>
            </a:outerShdw>
          </a:effectLst>
        </p:spPr>
        <p:txBody>
          <a:bodyPr>
            <a:normAutofit/>
          </a:bodyPr>
          <a:lstStyle>
            <a:lvl1pPr algn="l">
              <a:defRPr sz="3600">
                <a:solidFill>
                  <a:srgbClr val="FFFF00"/>
                </a:solidFill>
              </a:defRPr>
            </a:lvl1pPr>
          </a:lstStyle>
          <a:p>
            <a:r>
              <a:rPr lang="en-US"/>
              <a:t>Click to edit Master title style</a:t>
            </a:r>
            <a:endParaRPr lang="en-US" dirty="0"/>
          </a:p>
        </p:txBody>
      </p:sp>
      <p:sp>
        <p:nvSpPr>
          <p:cNvPr id="3" name="Subtitle 2"/>
          <p:cNvSpPr>
            <a:spLocks noGrp="1"/>
          </p:cNvSpPr>
          <p:nvPr>
            <p:ph type="subTitle" idx="1"/>
          </p:nvPr>
        </p:nvSpPr>
        <p:spPr>
          <a:xfrm>
            <a:off x="907080" y="5566870"/>
            <a:ext cx="6400800" cy="458115"/>
          </a:xfrm>
        </p:spPr>
        <p:txBody>
          <a:bodyPr>
            <a:norm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28817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6260" y="1443835"/>
            <a:ext cx="8551480" cy="610820"/>
          </a:xfrm>
        </p:spPr>
        <p:txBody>
          <a:bodyPr>
            <a:normAutofit/>
          </a:bodyPr>
          <a:lstStyle>
            <a:lvl1pPr algn="l">
              <a:defRPr sz="3600">
                <a:solidFill>
                  <a:srgbClr val="FFFF00"/>
                </a:solidFill>
              </a:defRPr>
            </a:lvl1pPr>
          </a:lstStyle>
          <a:p>
            <a:r>
              <a:rPr lang="en-US"/>
              <a:t>Click to edit Master title style</a:t>
            </a:r>
            <a:endParaRPr lang="en-US" dirty="0"/>
          </a:p>
        </p:txBody>
      </p:sp>
      <p:sp>
        <p:nvSpPr>
          <p:cNvPr id="3" name="Content Placeholder 2"/>
          <p:cNvSpPr>
            <a:spLocks noGrp="1"/>
          </p:cNvSpPr>
          <p:nvPr>
            <p:ph idx="1"/>
          </p:nvPr>
        </p:nvSpPr>
        <p:spPr>
          <a:xfrm>
            <a:off x="296260" y="2054654"/>
            <a:ext cx="8551480" cy="442844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12358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rgbClr val="FFFF00"/>
                </a:solidFill>
              </a:defRPr>
            </a:lvl1pPr>
          </a:lstStyle>
          <a:p>
            <a:r>
              <a:rPr lang="en-US"/>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794414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999122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68142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522475"/>
            <a:ext cx="8382305" cy="532180"/>
          </a:xfrm>
        </p:spPr>
        <p:txBody>
          <a:bodyPr>
            <a:normAutofit/>
          </a:bodyPr>
          <a:lstStyle>
            <a:lvl1pPr algn="l">
              <a:defRPr sz="3600">
                <a:solidFill>
                  <a:srgbClr val="FFFF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48965" y="2073696"/>
            <a:ext cx="4275740" cy="620719"/>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48965" y="2684517"/>
            <a:ext cx="4275740" cy="3187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4704" y="2073696"/>
            <a:ext cx="4123035" cy="620719"/>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4704" y="2684517"/>
            <a:ext cx="4123035" cy="318776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623229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3/12/2019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8684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219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88989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4647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95130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985725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528054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solidFill>
            <a:schemeClr val="tx2"/>
          </a:solidFill>
          <a:ln w="6350" cap="sq" cmpd="sng" algn="ctr">
            <a:solidFill>
              <a:schemeClr val="bg1"/>
            </a:solidFill>
            <a:prstDash val="solid"/>
            <a:miter lim="800000"/>
          </a:ln>
          <a:effectLst/>
        </p:spPr>
      </p:sp>
      <p:sp>
        <p:nvSpPr>
          <p:cNvPr id="15" name="Rectangle 14"/>
          <p:cNvSpPr/>
          <p:nvPr/>
        </p:nvSpPr>
        <p:spPr>
          <a:xfrm>
            <a:off x="3794760" y="1274764"/>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74765"/>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kumimoji="0" lang="en-US" sz="6200" b="0" i="0" u="none" strike="noStrike" kern="1200" cap="all" spc="-100" normalizeH="0" baseline="0">
                <a:ln>
                  <a:noFill/>
                </a:ln>
                <a:solidFill>
                  <a:sysClr val="window" lastClr="FFFFFF"/>
                </a:solidFill>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bg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34222"/>
            <a:ext cx="1280160" cy="457200"/>
          </a:xfrm>
        </p:spPr>
        <p:txBody>
          <a:bodyPr/>
          <a:lstStyle>
            <a:lvl1pPr algn="ctr">
              <a:defRPr sz="1100" spc="0" baseline="0">
                <a:solidFill>
                  <a:srgbClr val="FFFFFF"/>
                </a:solidFill>
                <a:latin typeface="+mn-lt"/>
              </a:defRPr>
            </a:lvl1pPr>
          </a:lstStyle>
          <a:p>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bg1">
                    <a:lumMod val="8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bg1">
                    <a:lumMod val="85000"/>
                  </a:schemeClr>
                </a:solidFill>
              </a:defRPr>
            </a:lvl1pPr>
          </a:lstStyle>
          <a:p>
            <a:pPr marL="0" marR="0" lvl="0" indent="0" algn="r" rtl="0">
              <a:lnSpc>
                <a:spcPct val="100000"/>
              </a:lnSpc>
              <a:spcBef>
                <a:spcPts val="0"/>
              </a:spcBef>
              <a:spcAft>
                <a:spcPts val="0"/>
              </a:spcAft>
              <a:buClr>
                <a:srgbClr val="D1EAEE"/>
              </a:buClr>
              <a:buSzPct val="25000"/>
              <a:buFont typeface="Merriweather"/>
              <a:buNone/>
            </a:pPr>
            <a:fld id="{00000000-1234-1234-1234-123412341234}" type="slidenum">
              <a:rPr lang="en-US" sz="1200" b="0" i="0" u="none" smtClean="0">
                <a:solidFill>
                  <a:srgbClr val="D1EAEE"/>
                </a:solidFill>
                <a:latin typeface="Merriweather"/>
                <a:ea typeface="Merriweather"/>
                <a:cs typeface="Merriweather"/>
                <a:sym typeface="Merriweather"/>
              </a:rPr>
              <a:t>‹#›</a:t>
            </a:fld>
            <a:endParaRPr lang="en-US" sz="1200" b="0" i="0" u="none">
              <a:solidFill>
                <a:srgbClr val="D1EAEE"/>
              </a:solidFill>
              <a:latin typeface="Merriweather"/>
              <a:ea typeface="Merriweather"/>
              <a:cs typeface="Merriweather"/>
              <a:sym typeface="Merriweather"/>
            </a:endParaRPr>
          </a:p>
        </p:txBody>
      </p:sp>
    </p:spTree>
    <p:extLst>
      <p:ext uri="{BB962C8B-B14F-4D97-AF65-F5344CB8AC3E}">
        <p14:creationId xmlns:p14="http://schemas.microsoft.com/office/powerpoint/2010/main" val="130709192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rgbClr val="D1EAEE"/>
              </a:buClr>
              <a:buSzPct val="25000"/>
              <a:buFont typeface="Merriweather"/>
              <a:buNone/>
            </a:pPr>
            <a:fld id="{00000000-1234-1234-1234-123412341234}" type="slidenum">
              <a:rPr lang="en-US" sz="1200" b="0" i="0" u="none" smtClean="0">
                <a:solidFill>
                  <a:srgbClr val="D1EAEE"/>
                </a:solidFill>
                <a:latin typeface="Merriweather"/>
                <a:ea typeface="Merriweather"/>
                <a:cs typeface="Merriweather"/>
                <a:sym typeface="Merriweather"/>
              </a:rPr>
              <a:t>‹#›</a:t>
            </a:fld>
            <a:endParaRPr lang="en-US" sz="1200" b="0" i="0" u="none">
              <a:solidFill>
                <a:srgbClr val="D1EAEE"/>
              </a:solidFill>
              <a:latin typeface="Merriweather"/>
              <a:ea typeface="Merriweather"/>
              <a:cs typeface="Merriweather"/>
              <a:sym typeface="Merriweather"/>
            </a:endParaRPr>
          </a:p>
        </p:txBody>
      </p:sp>
      <mc:AlternateContent xmlns:mc="http://schemas.openxmlformats.org/markup-compatibility/2006" xmlns:p14="http://schemas.microsoft.com/office/powerpoint/2010/main">
        <mc:Choice Requires="p14">
          <p:contentPart p14:bwMode="auto" r:id="rId2">
            <p14:nvContentPartPr>
              <p14:cNvPr id="10" name="Ink 9"/>
              <p14:cNvContentPartPr/>
              <p14:nvPr userDrawn="1"/>
            </p14:nvContentPartPr>
            <p14:xfrm>
              <a:off x="10092067" y="897240"/>
              <a:ext cx="84960" cy="68040"/>
            </p14:xfrm>
          </p:contentPart>
        </mc:Choice>
        <mc:Fallback xmlns="">
          <p:pic>
            <p:nvPicPr>
              <p:cNvPr id="10" name="Ink 9"/>
              <p:cNvPicPr/>
              <p:nvPr/>
            </p:nvPicPr>
            <p:blipFill>
              <a:blip r:embed="rId3"/>
              <a:stretch>
                <a:fillRect/>
              </a:stretch>
            </p:blipFill>
            <p:spPr>
              <a:xfrm>
                <a:off x="10084147" y="892560"/>
                <a:ext cx="95040" cy="80640"/>
              </a:xfrm>
              <a:prstGeom prst="rect">
                <a:avLst/>
              </a:prstGeom>
            </p:spPr>
          </p:pic>
        </mc:Fallback>
      </mc:AlternateContent>
    </p:spTree>
    <p:extLst>
      <p:ext uri="{BB962C8B-B14F-4D97-AF65-F5344CB8AC3E}">
        <p14:creationId xmlns:p14="http://schemas.microsoft.com/office/powerpoint/2010/main" val="1652397044"/>
      </p:ext>
    </p:extLst>
  </p:cSld>
  <p:clrMapOvr>
    <a:masterClrMapping/>
  </p:clrMapOvr>
  <p:timing>
    <p:tnLst>
      <p:par>
        <p:cTn id="1" dur="indefinite" restart="never" nodeType="tmRoot"/>
      </p:par>
    </p:tnLst>
  </p:timing>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solidFill>
            <a:schemeClr val="tx2"/>
          </a:solidFill>
          <a:ln w="6350" cap="sq" cmpd="sng" algn="ctr">
            <a:solidFill>
              <a:schemeClr val="bg1"/>
            </a:solidFill>
            <a:prstDash val="solid"/>
            <a:miter lim="800000"/>
          </a:ln>
          <a:effectLst/>
        </p:spPr>
      </p:sp>
      <p:sp>
        <p:nvSpPr>
          <p:cNvPr id="30" name="Rectangle 29"/>
          <p:cNvSpPr/>
          <p:nvPr/>
        </p:nvSpPr>
        <p:spPr>
          <a:xfrm>
            <a:off x="3794760" y="1274764"/>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74765"/>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kumimoji="0" lang="en-US" sz="6200" b="0" i="0" u="none" strike="noStrike" kern="1200" cap="all" spc="-100" normalizeH="0" baseline="0" dirty="0">
                <a:ln>
                  <a:noFill/>
                </a:ln>
                <a:solidFill>
                  <a:sysClr val="window" lastClr="FFFFFF"/>
                </a:solidFill>
                <a:effectLst/>
                <a:uLnTx/>
                <a:uFillTx/>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bg2"/>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931920" y="1332914"/>
            <a:ext cx="1280160" cy="457200"/>
          </a:xfrm>
        </p:spPr>
        <p:txBody>
          <a:bodyPr/>
          <a:lstStyle>
            <a:lvl1pPr algn="ctr">
              <a:defRPr lang="en-US" sz="1100" kern="1200" spc="0" baseline="0">
                <a:solidFill>
                  <a:srgbClr val="FFFFFF"/>
                </a:solidFill>
                <a:latin typeface="+mn-lt"/>
                <a:ea typeface="+mn-ea"/>
                <a:cs typeface="+mn-cs"/>
              </a:defRPr>
            </a:lvl1pPr>
          </a:lstStyle>
          <a:p>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solidFill>
                  <a:schemeClr val="bg1">
                    <a:lumMod val="85000"/>
                  </a:schemeClr>
                </a:solidFil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lvl1pPr>
              <a:defRPr>
                <a:solidFill>
                  <a:schemeClr val="bg1">
                    <a:lumMod val="85000"/>
                  </a:schemeClr>
                </a:solidFill>
              </a:defRPr>
            </a:lvl1pPr>
          </a:lstStyle>
          <a:p>
            <a:pPr marL="0" marR="0" lvl="0" indent="0" algn="r" rtl="0">
              <a:lnSpc>
                <a:spcPct val="100000"/>
              </a:lnSpc>
              <a:spcBef>
                <a:spcPts val="0"/>
              </a:spcBef>
              <a:spcAft>
                <a:spcPts val="0"/>
              </a:spcAft>
              <a:buClr>
                <a:srgbClr val="D1EAEE"/>
              </a:buClr>
              <a:buSzPct val="25000"/>
              <a:buFont typeface="Merriweather"/>
              <a:buNone/>
            </a:pPr>
            <a:fld id="{00000000-1234-1234-1234-123412341234}" type="slidenum">
              <a:rPr lang="en-US" sz="1200" b="0" i="0" u="none" smtClean="0">
                <a:solidFill>
                  <a:srgbClr val="D1EAEE"/>
                </a:solidFill>
                <a:latin typeface="Merriweather"/>
                <a:ea typeface="Merriweather"/>
                <a:cs typeface="Merriweather"/>
                <a:sym typeface="Merriweather"/>
              </a:rPr>
              <a:t>‹#›</a:t>
            </a:fld>
            <a:endParaRPr lang="en-US" sz="1200" b="0" i="0" u="none">
              <a:solidFill>
                <a:srgbClr val="D1EAEE"/>
              </a:solidFill>
              <a:latin typeface="Merriweather"/>
              <a:ea typeface="Merriweather"/>
              <a:cs typeface="Merriweather"/>
              <a:sym typeface="Merriweather"/>
            </a:endParaRPr>
          </a:p>
        </p:txBody>
      </p:sp>
    </p:spTree>
    <p:extLst>
      <p:ext uri="{BB962C8B-B14F-4D97-AF65-F5344CB8AC3E}">
        <p14:creationId xmlns:p14="http://schemas.microsoft.com/office/powerpoint/2010/main" val="245720547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D1EAEE"/>
              </a:buClr>
              <a:buSzPct val="25000"/>
              <a:buFont typeface="Merriweather"/>
              <a:buNone/>
            </a:pPr>
            <a:fld id="{00000000-1234-1234-1234-123412341234}" type="slidenum">
              <a:rPr lang="en-US" sz="1200" b="0" i="0" u="none" smtClean="0">
                <a:solidFill>
                  <a:srgbClr val="D1EAEE"/>
                </a:solidFill>
                <a:latin typeface="Merriweather"/>
                <a:ea typeface="Merriweather"/>
                <a:cs typeface="Merriweather"/>
                <a:sym typeface="Merriweather"/>
              </a:rPr>
              <a:t>‹#›</a:t>
            </a:fld>
            <a:endParaRPr lang="en-US" sz="1200" b="0" i="0" u="none">
              <a:solidFill>
                <a:srgbClr val="D1EAEE"/>
              </a:solidFill>
              <a:latin typeface="Merriweather"/>
              <a:ea typeface="Merriweather"/>
              <a:cs typeface="Merriweather"/>
              <a:sym typeface="Merriweather"/>
            </a:endParaRPr>
          </a:p>
        </p:txBody>
      </p:sp>
    </p:spTree>
    <p:extLst>
      <p:ext uri="{BB962C8B-B14F-4D97-AF65-F5344CB8AC3E}">
        <p14:creationId xmlns:p14="http://schemas.microsoft.com/office/powerpoint/2010/main" val="3833387056"/>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rgbClr val="D1EAEE"/>
              </a:buClr>
              <a:buSzPct val="25000"/>
              <a:buFont typeface="Merriweather"/>
              <a:buNone/>
            </a:pPr>
            <a:fld id="{00000000-1234-1234-1234-123412341234}" type="slidenum">
              <a:rPr lang="en-US" sz="1200" b="0" i="0" u="none" smtClean="0">
                <a:solidFill>
                  <a:srgbClr val="D1EAEE"/>
                </a:solidFill>
                <a:latin typeface="Merriweather"/>
                <a:ea typeface="Merriweather"/>
                <a:cs typeface="Merriweather"/>
                <a:sym typeface="Merriweather"/>
              </a:rPr>
              <a:t>‹#›</a:t>
            </a:fld>
            <a:endParaRPr lang="en-US" sz="1200" b="0" i="0" u="none">
              <a:solidFill>
                <a:srgbClr val="D1EAEE"/>
              </a:solidFill>
              <a:latin typeface="Merriweather"/>
              <a:ea typeface="Merriweather"/>
              <a:cs typeface="Merriweather"/>
              <a:sym typeface="Merriweather"/>
            </a:endParaRPr>
          </a:p>
        </p:txBody>
      </p:sp>
    </p:spTree>
    <p:extLst>
      <p:ext uri="{BB962C8B-B14F-4D97-AF65-F5344CB8AC3E}">
        <p14:creationId xmlns:p14="http://schemas.microsoft.com/office/powerpoint/2010/main" val="167388428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88006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lnSpc>
                <a:spcPct val="100000"/>
              </a:lnSpc>
              <a:spcBef>
                <a:spcPts val="0"/>
              </a:spcBef>
              <a:spcAft>
                <a:spcPts val="0"/>
              </a:spcAft>
              <a:buClr>
                <a:srgbClr val="D1EAEE"/>
              </a:buClr>
              <a:buSzPct val="25000"/>
              <a:buFont typeface="Merriweather"/>
              <a:buNone/>
            </a:pPr>
            <a:fld id="{00000000-1234-1234-1234-123412341234}" type="slidenum">
              <a:rPr lang="en-US" sz="1200" b="0" i="0" u="none" smtClean="0">
                <a:solidFill>
                  <a:srgbClr val="D1EAEE"/>
                </a:solidFill>
                <a:latin typeface="Merriweather"/>
                <a:ea typeface="Merriweather"/>
                <a:cs typeface="Merriweather"/>
                <a:sym typeface="Merriweather"/>
              </a:rPr>
              <a:t>‹#›</a:t>
            </a:fld>
            <a:endParaRPr lang="en-US" sz="1200" b="0" i="0" u="none">
              <a:solidFill>
                <a:srgbClr val="D1EAEE"/>
              </a:solidFill>
              <a:latin typeface="Merriweather"/>
              <a:ea typeface="Merriweather"/>
              <a:cs typeface="Merriweather"/>
              <a:sym typeface="Merriweather"/>
            </a:endParaRPr>
          </a:p>
        </p:txBody>
      </p:sp>
    </p:spTree>
    <p:extLst>
      <p:ext uri="{BB962C8B-B14F-4D97-AF65-F5344CB8AC3E}">
        <p14:creationId xmlns:p14="http://schemas.microsoft.com/office/powerpoint/2010/main" val="1162984708"/>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lnSpc>
                <a:spcPct val="100000"/>
              </a:lnSpc>
              <a:spcBef>
                <a:spcPts val="0"/>
              </a:spcBef>
              <a:spcAft>
                <a:spcPts val="0"/>
              </a:spcAft>
              <a:buClr>
                <a:srgbClr val="D1EAEE"/>
              </a:buClr>
              <a:buSzPct val="25000"/>
              <a:buFont typeface="Merriweather"/>
              <a:buNone/>
            </a:pPr>
            <a:fld id="{00000000-1234-1234-1234-123412341234}" type="slidenum">
              <a:rPr lang="en-US" sz="1200" b="0" i="0" u="none" smtClean="0">
                <a:solidFill>
                  <a:srgbClr val="D1EAEE"/>
                </a:solidFill>
                <a:latin typeface="Merriweather"/>
                <a:ea typeface="Merriweather"/>
                <a:cs typeface="Merriweather"/>
                <a:sym typeface="Merriweather"/>
              </a:rPr>
              <a:t>‹#›</a:t>
            </a:fld>
            <a:endParaRPr lang="en-US" sz="1200" b="0" i="0" u="none">
              <a:solidFill>
                <a:srgbClr val="D1EAEE"/>
              </a:solidFill>
              <a:latin typeface="Merriweather"/>
              <a:ea typeface="Merriweather"/>
              <a:cs typeface="Merriweather"/>
              <a:sym typeface="Merriweather"/>
            </a:endParaRPr>
          </a:p>
        </p:txBody>
      </p:sp>
    </p:spTree>
    <p:extLst>
      <p:ext uri="{BB962C8B-B14F-4D97-AF65-F5344CB8AC3E}">
        <p14:creationId xmlns:p14="http://schemas.microsoft.com/office/powerpoint/2010/main" val="3593521681"/>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a:xfrm>
            <a:off x="2505454" y="6265818"/>
            <a:ext cx="3950208" cy="274320"/>
          </a:xfrm>
        </p:spPr>
        <p:txBody>
          <a:bodyPr/>
          <a:lstStyle>
            <a:lvl1pPr algn="ct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pPr marL="0" marR="0" lvl="0" indent="0" algn="r" rtl="0">
              <a:lnSpc>
                <a:spcPct val="100000"/>
              </a:lnSpc>
              <a:spcBef>
                <a:spcPts val="0"/>
              </a:spcBef>
              <a:spcAft>
                <a:spcPts val="0"/>
              </a:spcAft>
              <a:buClr>
                <a:srgbClr val="D1EAEE"/>
              </a:buClr>
              <a:buSzPct val="25000"/>
              <a:buFont typeface="Merriweather"/>
              <a:buNone/>
            </a:pPr>
            <a:fld id="{00000000-1234-1234-1234-123412341234}" type="slidenum">
              <a:rPr lang="en-US" sz="1200" b="0" i="0" u="none" smtClean="0">
                <a:solidFill>
                  <a:srgbClr val="D1EAEE"/>
                </a:solidFill>
                <a:latin typeface="Merriweather"/>
                <a:ea typeface="Merriweather"/>
                <a:cs typeface="Merriweather"/>
                <a:sym typeface="Merriweather"/>
              </a:rPr>
              <a:t>‹#›</a:t>
            </a:fld>
            <a:endParaRPr lang="en-US" sz="1200" b="0" i="0" u="none">
              <a:solidFill>
                <a:srgbClr val="D1EAEE"/>
              </a:solidFill>
              <a:latin typeface="Merriweather"/>
              <a:ea typeface="Merriweather"/>
              <a:cs typeface="Merriweather"/>
              <a:sym typeface="Merriweather"/>
            </a:endParaRPr>
          </a:p>
        </p:txBody>
      </p:sp>
      <p:sp>
        <p:nvSpPr>
          <p:cNvPr id="12" name="Rectangle 11"/>
          <p:cNvSpPr/>
          <p:nvPr/>
        </p:nvSpPr>
        <p:spPr>
          <a:xfrm>
            <a:off x="6884162" y="292608"/>
            <a:ext cx="1956816"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732481"/>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884162" y="292608"/>
            <a:ext cx="1956816"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bg2">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pPr marL="0" marR="0" lvl="0" indent="0" algn="r" rtl="0">
              <a:lnSpc>
                <a:spcPct val="100000"/>
              </a:lnSpc>
              <a:spcBef>
                <a:spcPts val="0"/>
              </a:spcBef>
              <a:spcAft>
                <a:spcPts val="0"/>
              </a:spcAft>
              <a:buClr>
                <a:srgbClr val="D1EAEE"/>
              </a:buClr>
              <a:buSzPct val="25000"/>
              <a:buFont typeface="Merriweather"/>
              <a:buNone/>
            </a:pPr>
            <a:fld id="{00000000-1234-1234-1234-123412341234}" type="slidenum">
              <a:rPr lang="en-US" sz="1200" b="0" i="0" u="none" smtClean="0">
                <a:solidFill>
                  <a:srgbClr val="D1EAEE"/>
                </a:solidFill>
                <a:latin typeface="Merriweather"/>
                <a:ea typeface="Merriweather"/>
                <a:cs typeface="Merriweather"/>
                <a:sym typeface="Merriweather"/>
              </a:rPr>
              <a:t>‹#›</a:t>
            </a:fld>
            <a:endParaRPr lang="en-US" sz="1200" b="0" i="0" u="none">
              <a:solidFill>
                <a:srgbClr val="D1EAEE"/>
              </a:solidFill>
              <a:latin typeface="Merriweather"/>
              <a:ea typeface="Merriweather"/>
              <a:cs typeface="Merriweather"/>
              <a:sym typeface="Merriweather"/>
            </a:endParaRPr>
          </a:p>
        </p:txBody>
      </p:sp>
    </p:spTree>
    <p:extLst>
      <p:ext uri="{BB962C8B-B14F-4D97-AF65-F5344CB8AC3E}">
        <p14:creationId xmlns:p14="http://schemas.microsoft.com/office/powerpoint/2010/main" val="367732754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D1EAEE"/>
              </a:buClr>
              <a:buSzPct val="25000"/>
              <a:buFont typeface="Merriweather"/>
              <a:buNone/>
            </a:pPr>
            <a:fld id="{00000000-1234-1234-1234-123412341234}" type="slidenum">
              <a:rPr lang="en-US" sz="1200" b="0" i="0" u="none" smtClean="0">
                <a:solidFill>
                  <a:srgbClr val="D1EAEE"/>
                </a:solidFill>
                <a:latin typeface="Merriweather"/>
                <a:ea typeface="Merriweather"/>
                <a:cs typeface="Merriweather"/>
                <a:sym typeface="Merriweather"/>
              </a:rPr>
              <a:t>‹#›</a:t>
            </a:fld>
            <a:endParaRPr lang="en-US" sz="1200" b="0" i="0" u="none">
              <a:solidFill>
                <a:srgbClr val="D1EAEE"/>
              </a:solidFill>
              <a:latin typeface="Merriweather"/>
              <a:ea typeface="Merriweather"/>
              <a:cs typeface="Merriweather"/>
              <a:sym typeface="Merriweather"/>
            </a:endParaRPr>
          </a:p>
        </p:txBody>
      </p:sp>
    </p:spTree>
    <p:extLst>
      <p:ext uri="{BB962C8B-B14F-4D97-AF65-F5344CB8AC3E}">
        <p14:creationId xmlns:p14="http://schemas.microsoft.com/office/powerpoint/2010/main" val="2165227831"/>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D1EAEE"/>
              </a:buClr>
              <a:buSzPct val="25000"/>
              <a:buFont typeface="Merriweather"/>
              <a:buNone/>
            </a:pPr>
            <a:fld id="{00000000-1234-1234-1234-123412341234}" type="slidenum">
              <a:rPr lang="en-US" sz="1200" b="0" i="0" u="none" smtClean="0">
                <a:solidFill>
                  <a:srgbClr val="D1EAEE"/>
                </a:solidFill>
                <a:latin typeface="Merriweather"/>
                <a:ea typeface="Merriweather"/>
                <a:cs typeface="Merriweather"/>
                <a:sym typeface="Merriweather"/>
              </a:rPr>
              <a:t>‹#›</a:t>
            </a:fld>
            <a:endParaRPr lang="en-US" sz="1200" b="0" i="0" u="none">
              <a:solidFill>
                <a:srgbClr val="D1EAEE"/>
              </a:solidFill>
              <a:latin typeface="Merriweather"/>
              <a:ea typeface="Merriweather"/>
              <a:cs typeface="Merriweather"/>
              <a:sym typeface="Merriweather"/>
            </a:endParaRPr>
          </a:p>
        </p:txBody>
      </p:sp>
    </p:spTree>
    <p:extLst>
      <p:ext uri="{BB962C8B-B14F-4D97-AF65-F5344CB8AC3E}">
        <p14:creationId xmlns:p14="http://schemas.microsoft.com/office/powerpoint/2010/main" val="13047747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48A87A34-81AB-432B-8DAE-1953F412C126}" type="datetimeFigureOut">
              <a:rPr lang="en-US" dirty="0"/>
              <a:t>3/12/2019</a:t>
            </a:fld>
            <a:endParaRPr lang="en-US" dirty="0"/>
          </a:p>
        </p:txBody>
      </p:sp>
      <p:sp>
        <p:nvSpPr>
          <p:cNvPr id="5" name="Footer Placeholder 4"/>
          <p:cNvSpPr>
            <a:spLocks noGrp="1"/>
          </p:cNvSpPr>
          <p:nvPr>
            <p:ph type="ftr" sz="quarter" idx="11"/>
          </p:nvPr>
        </p:nvSpPr>
        <p:spPr>
          <a:xfrm>
            <a:off x="1028700" y="4323846"/>
            <a:ext cx="4800600" cy="365125"/>
          </a:xfrm>
        </p:spPr>
        <p:txBody>
          <a:bodyPr/>
          <a:lstStyle/>
          <a:p>
            <a:endParaRPr lang="en-US" dirty="0"/>
          </a:p>
        </p:txBody>
      </p:sp>
      <p:sp>
        <p:nvSpPr>
          <p:cNvPr id="6" name="Slide Number Placeholder 5"/>
          <p:cNvSpPr>
            <a:spLocks noGrp="1"/>
          </p:cNvSpPr>
          <p:nvPr>
            <p:ph type="sldNum" sz="quarter" idx="12"/>
          </p:nvPr>
        </p:nvSpPr>
        <p:spPr>
          <a:xfrm>
            <a:off x="6057900" y="1430867"/>
            <a:ext cx="20574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88182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16401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3/12/2019</a:t>
            </a:fld>
            <a:endParaRPr lang="en-US" dirty="0"/>
          </a:p>
        </p:txBody>
      </p:sp>
      <p:sp>
        <p:nvSpPr>
          <p:cNvPr id="5" name="Footer Placeholder 4"/>
          <p:cNvSpPr>
            <a:spLocks noGrp="1"/>
          </p:cNvSpPr>
          <p:nvPr>
            <p:ph type="ftr" sz="quarter" idx="11"/>
          </p:nvPr>
        </p:nvSpPr>
        <p:spPr>
          <a:xfrm>
            <a:off x="514350" y="381002"/>
            <a:ext cx="5243619" cy="36406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10016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5096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Edit Master text styles</a:t>
            </a:r>
          </a:p>
        </p:txBody>
      </p:sp>
      <p:sp>
        <p:nvSpPr>
          <p:cNvPr id="6" name="Content Placeholder 5"/>
          <p:cNvSpPr>
            <a:spLocks noGrp="1"/>
          </p:cNvSpPr>
          <p:nvPr>
            <p:ph sz="quarter" idx="4"/>
          </p:nvPr>
        </p:nvSpPr>
        <p:spPr>
          <a:xfrm>
            <a:off x="449316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262611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14351" y="3132667"/>
            <a:ext cx="3983831"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11058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083090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955370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197713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23758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420314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3/12/2019</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624537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pPr/>
              <a:t>3/12/2019</a:t>
            </a:fld>
            <a:endParaRPr lang="en-US" dirty="0"/>
          </a:p>
        </p:txBody>
      </p:sp>
      <p:sp>
        <p:nvSpPr>
          <p:cNvPr id="6" name="Footer Placeholder 5"/>
          <p:cNvSpPr>
            <a:spLocks noGrp="1"/>
          </p:cNvSpPr>
          <p:nvPr>
            <p:ph type="ftr" sz="quarter" idx="11"/>
          </p:nvPr>
        </p:nvSpPr>
        <p:spPr>
          <a:xfrm>
            <a:off x="514350" y="379942"/>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
        <p:nvSpPr>
          <p:cNvPr id="9" name="TextBox 8"/>
          <p:cNvSpPr txBox="1"/>
          <p:nvPr/>
        </p:nvSpPr>
        <p:spPr>
          <a:xfrm>
            <a:off x="357188" y="93345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7473847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48A87A34-81AB-432B-8DAE-1953F412C126}" type="datetimeFigureOut">
              <a:rPr lang="en-US" dirty="0"/>
              <a:pPr/>
              <a:t>3/12/2019</a:t>
            </a:fld>
            <a:endParaRPr lang="en-US" dirty="0"/>
          </a:p>
        </p:txBody>
      </p:sp>
      <p:sp>
        <p:nvSpPr>
          <p:cNvPr id="6" name="Footer Placeholder 5"/>
          <p:cNvSpPr>
            <a:spLocks noGrp="1"/>
          </p:cNvSpPr>
          <p:nvPr>
            <p:ph type="ftr" sz="quarter" idx="11"/>
          </p:nvPr>
        </p:nvSpPr>
        <p:spPr>
          <a:xfrm>
            <a:off x="514350" y="378884"/>
            <a:ext cx="5243619" cy="365125"/>
          </a:xfrm>
        </p:spPr>
        <p:txBody>
          <a:bodyPr/>
          <a:lstStyle/>
          <a:p>
            <a:endParaRPr lang="en-US" dirty="0"/>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168486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2676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713657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883468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149729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48A87A34-81AB-432B-8DAE-1953F412C126}" type="datetimeFigureOut">
              <a:rPr lang="en-US" dirty="0"/>
              <a:pPr/>
              <a:t>3/12/2019</a:t>
            </a:fld>
            <a:endParaRPr lang="en-US" dirty="0"/>
          </a:p>
        </p:txBody>
      </p:sp>
      <p:sp>
        <p:nvSpPr>
          <p:cNvPr id="5" name="Footer Placeholder 4"/>
          <p:cNvSpPr>
            <a:spLocks noGrp="1"/>
          </p:cNvSpPr>
          <p:nvPr>
            <p:ph type="ftr" sz="quarter" idx="11"/>
          </p:nvPr>
        </p:nvSpPr>
        <p:spPr>
          <a:xfrm>
            <a:off x="514350" y="381001"/>
            <a:ext cx="5243619" cy="365125"/>
          </a:xfrm>
        </p:spPr>
        <p:txBody>
          <a:bodyPr/>
          <a:lstStyle/>
          <a:p>
            <a:endParaRPr lang="en-US" dirty="0"/>
          </a:p>
        </p:txBody>
      </p:sp>
      <p:sp>
        <p:nvSpPr>
          <p:cNvPr id="6" name="Slide Number Placeholder 5"/>
          <p:cNvSpPr>
            <a:spLocks noGrp="1"/>
          </p:cNvSpPr>
          <p:nvPr>
            <p:ph type="sldNum" sz="quarter" idx="12"/>
          </p:nvPr>
        </p:nvSpPr>
        <p:spPr>
          <a:xfrm>
            <a:off x="8146839" y="381001"/>
            <a:ext cx="482811"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8258480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a:xfrm>
            <a:off x="2971799" y="5870576"/>
            <a:ext cx="3670469" cy="377825"/>
          </a:xfrm>
        </p:spPr>
        <p:txBody>
          <a:bodyPr/>
          <a:lstStyle/>
          <a:p>
            <a:endParaRPr lang="en-US" dirty="0"/>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80936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9878063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47081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9931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25206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623885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882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130780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6384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737966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13128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70140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1" name="TextBox 10"/>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30518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22488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61632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26089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815190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84125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521061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2347" y="4003793"/>
            <a:ext cx="7772400" cy="1470025"/>
          </a:xfrm>
        </p:spPr>
        <p:txBody>
          <a:bodyPr/>
          <a:lstStyle>
            <a:lvl1pPr>
              <a:defRPr sz="4000" b="1">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4ABD3F45-4733-4353-9588-88FFCA6DBD65}" type="slidenum">
              <a:rPr lang="en-GB" altLang="en-US"/>
              <a:pPr>
                <a:defRPr/>
              </a:pPr>
              <a:t>‹#›</a:t>
            </a:fld>
            <a:endParaRPr lang="en-GB" altLang="en-US"/>
          </a:p>
        </p:txBody>
      </p:sp>
    </p:spTree>
    <p:extLst>
      <p:ext uri="{BB962C8B-B14F-4D97-AF65-F5344CB8AC3E}">
        <p14:creationId xmlns:p14="http://schemas.microsoft.com/office/powerpoint/2010/main" val="13964072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6E3BAC5B-272A-4F8B-A8FC-86A01EF3074C}" type="slidenum">
              <a:rPr lang="en-GB" altLang="en-US"/>
              <a:pPr>
                <a:defRPr/>
              </a:pPr>
              <a:t>‹#›</a:t>
            </a:fld>
            <a:endParaRPr lang="en-GB" altLang="en-US"/>
          </a:p>
        </p:txBody>
      </p:sp>
    </p:spTree>
    <p:extLst>
      <p:ext uri="{BB962C8B-B14F-4D97-AF65-F5344CB8AC3E}">
        <p14:creationId xmlns:p14="http://schemas.microsoft.com/office/powerpoint/2010/main" val="3003479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4F98FB62-DB3E-41E8-A8EC-6BFA4A7FF89F}" type="slidenum">
              <a:rPr lang="en-GB" altLang="en-US"/>
              <a:pPr>
                <a:defRPr/>
              </a:pPr>
              <a:t>‹#›</a:t>
            </a:fld>
            <a:endParaRPr lang="en-GB" altLang="en-US"/>
          </a:p>
        </p:txBody>
      </p:sp>
    </p:spTree>
    <p:extLst>
      <p:ext uri="{BB962C8B-B14F-4D97-AF65-F5344CB8AC3E}">
        <p14:creationId xmlns:p14="http://schemas.microsoft.com/office/powerpoint/2010/main" val="20230253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3"/>
                </a:solidFill>
              </a:defRPr>
            </a:lvl1pPr>
            <a:lvl2pPr algn="r">
              <a:defRPr sz="2400">
                <a:solidFill>
                  <a:schemeClr val="accent3"/>
                </a:solidFill>
              </a:defRPr>
            </a:lvl2pPr>
            <a:lvl3pPr algn="r">
              <a:defRPr sz="2000">
                <a:solidFill>
                  <a:schemeClr val="accent3"/>
                </a:solidFill>
              </a:defRPr>
            </a:lvl3pPr>
            <a:lvl4pPr algn="r">
              <a:defRPr sz="1800">
                <a:solidFill>
                  <a:schemeClr val="accent3"/>
                </a:solidFill>
              </a:defRPr>
            </a:lvl4pPr>
            <a:lvl5pPr algn="r">
              <a:defRPr sz="1800">
                <a:solidFill>
                  <a:schemeClr val="accent3"/>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B6475B95-0E92-4D4B-8F69-2CE3DD2C0068}" type="slidenum">
              <a:rPr lang="en-GB" altLang="en-US"/>
              <a:pPr>
                <a:defRPr/>
              </a:pPr>
              <a:t>‹#›</a:t>
            </a:fld>
            <a:endParaRPr lang="en-GB" altLang="en-US"/>
          </a:p>
        </p:txBody>
      </p:sp>
    </p:spTree>
    <p:extLst>
      <p:ext uri="{BB962C8B-B14F-4D97-AF65-F5344CB8AC3E}">
        <p14:creationId xmlns:p14="http://schemas.microsoft.com/office/powerpoint/2010/main" val="39404774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r">
              <a:defRPr sz="3600">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A3A4E468-BB6C-4130-99D9-817C0DAAE389}" type="slidenum">
              <a:rPr lang="en-GB" altLang="en-US"/>
              <a:pPr>
                <a:defRPr/>
              </a:pPr>
              <a:t>‹#›</a:t>
            </a:fld>
            <a:endParaRPr lang="en-GB" altLang="en-US"/>
          </a:p>
        </p:txBody>
      </p:sp>
    </p:spTree>
    <p:extLst>
      <p:ext uri="{BB962C8B-B14F-4D97-AF65-F5344CB8AC3E}">
        <p14:creationId xmlns:p14="http://schemas.microsoft.com/office/powerpoint/2010/main" val="454993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Graph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r">
              <a:defRPr sz="2800">
                <a:solidFill>
                  <a:schemeClr val="accent4"/>
                </a:solidFill>
              </a:defRPr>
            </a:lvl1pPr>
            <a:lvl2pPr algn="r">
              <a:defRPr sz="2400">
                <a:solidFill>
                  <a:schemeClr val="accent4"/>
                </a:solidFill>
              </a:defRPr>
            </a:lvl2pPr>
            <a:lvl3pPr algn="r">
              <a:defRPr sz="2000">
                <a:solidFill>
                  <a:schemeClr val="accent4"/>
                </a:solidFill>
              </a:defRPr>
            </a:lvl3pPr>
            <a:lvl4pPr algn="r">
              <a:defRPr sz="1800">
                <a:solidFill>
                  <a:schemeClr val="accent4"/>
                </a:solidFill>
              </a:defRPr>
            </a:lvl4pPr>
            <a:lvl5pPr algn="r">
              <a:defRPr sz="1800">
                <a:solidFill>
                  <a:schemeClr val="accent4"/>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E0C89E-94E2-4E64-A4A9-9C4FEB2C5CAE}" type="slidenum">
              <a:rPr lang="en-GB" altLang="en-US"/>
              <a:pPr>
                <a:defRPr/>
              </a:pPr>
              <a:t>‹#›</a:t>
            </a:fld>
            <a:endParaRPr lang="en-GB" altLang="en-US"/>
          </a:p>
        </p:txBody>
      </p:sp>
    </p:spTree>
    <p:extLst>
      <p:ext uri="{BB962C8B-B14F-4D97-AF65-F5344CB8AC3E}">
        <p14:creationId xmlns:p14="http://schemas.microsoft.com/office/powerpoint/2010/main" val="42567622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gn="l">
              <a:defRPr sz="2800">
                <a:solidFill>
                  <a:schemeClr val="bg1"/>
                </a:solidFill>
              </a:defRPr>
            </a:lvl1pPr>
            <a:lvl2pPr algn="l">
              <a:defRPr sz="2400">
                <a:solidFill>
                  <a:schemeClr val="bg1"/>
                </a:solidFill>
              </a:defRPr>
            </a:lvl2pPr>
            <a:lvl3pPr algn="l">
              <a:defRPr sz="2000">
                <a:solidFill>
                  <a:schemeClr val="bg1"/>
                </a:solidFill>
              </a:defRPr>
            </a:lvl3pPr>
            <a:lvl4pPr algn="l">
              <a:defRPr sz="1800">
                <a:solidFill>
                  <a:schemeClr val="bg1"/>
                </a:solidFill>
              </a:defRPr>
            </a:lvl4pPr>
            <a:lvl5pPr algn="l">
              <a:defRPr sz="18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4B272D1-8D21-4602-B9A9-27778F1771FA}" type="slidenum">
              <a:rPr lang="en-GB" altLang="en-US"/>
              <a:pPr>
                <a:defRPr/>
              </a:pPr>
              <a:t>‹#›</a:t>
            </a:fld>
            <a:endParaRPr lang="en-GB" altLang="en-US"/>
          </a:p>
        </p:txBody>
      </p:sp>
    </p:spTree>
    <p:extLst>
      <p:ext uri="{BB962C8B-B14F-4D97-AF65-F5344CB8AC3E}">
        <p14:creationId xmlns:p14="http://schemas.microsoft.com/office/powerpoint/2010/main" val="11760608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9C013CA-276F-4E81-A567-7CBF410A30AC}" type="slidenum">
              <a:rPr lang="en-GB" altLang="en-US"/>
              <a:pPr>
                <a:defRPr/>
              </a:pPr>
              <a:t>‹#›</a:t>
            </a:fld>
            <a:endParaRPr lang="en-GB" altLang="en-US"/>
          </a:p>
        </p:txBody>
      </p:sp>
    </p:spTree>
    <p:extLst>
      <p:ext uri="{BB962C8B-B14F-4D97-AF65-F5344CB8AC3E}">
        <p14:creationId xmlns:p14="http://schemas.microsoft.com/office/powerpoint/2010/main" val="36508387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6DFA0FE-C282-4F8E-943D-01107870F7E6}" type="slidenum">
              <a:rPr lang="en-GB" altLang="en-US"/>
              <a:pPr>
                <a:defRPr/>
              </a:pPr>
              <a:t>‹#›</a:t>
            </a:fld>
            <a:endParaRPr lang="en-GB" altLang="en-US"/>
          </a:p>
        </p:txBody>
      </p:sp>
    </p:spTree>
    <p:extLst>
      <p:ext uri="{BB962C8B-B14F-4D97-AF65-F5344CB8AC3E}">
        <p14:creationId xmlns:p14="http://schemas.microsoft.com/office/powerpoint/2010/main" val="26278181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846FF75-2F6D-47E6-953F-8CF386D6EDE7}" type="slidenum">
              <a:rPr lang="en-GB" altLang="en-US"/>
              <a:pPr>
                <a:defRPr/>
              </a:pPr>
              <a:t>‹#›</a:t>
            </a:fld>
            <a:endParaRPr lang="en-GB" altLang="en-US"/>
          </a:p>
        </p:txBody>
      </p:sp>
    </p:spTree>
    <p:extLst>
      <p:ext uri="{BB962C8B-B14F-4D97-AF65-F5344CB8AC3E}">
        <p14:creationId xmlns:p14="http://schemas.microsoft.com/office/powerpoint/2010/main" val="119572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3/12/2019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7776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63BAC52-0E29-4AF3-8C9B-73866828978F}" type="slidenum">
              <a:rPr lang="en-GB" altLang="en-US"/>
              <a:pPr>
                <a:defRPr/>
              </a:pPr>
              <a:t>‹#›</a:t>
            </a:fld>
            <a:endParaRPr lang="en-GB" altLang="en-US"/>
          </a:p>
        </p:txBody>
      </p:sp>
    </p:spTree>
    <p:extLst>
      <p:ext uri="{BB962C8B-B14F-4D97-AF65-F5344CB8AC3E}">
        <p14:creationId xmlns:p14="http://schemas.microsoft.com/office/powerpoint/2010/main" val="3909173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BAF13E4-46C1-4BFF-8EE6-7DC3FB2AA2EE}" type="slidenum">
              <a:rPr lang="en-GB" altLang="en-US"/>
              <a:pPr>
                <a:defRPr/>
              </a:pPr>
              <a:t>‹#›</a:t>
            </a:fld>
            <a:endParaRPr lang="en-GB" altLang="en-US"/>
          </a:p>
        </p:txBody>
      </p:sp>
    </p:spTree>
    <p:extLst>
      <p:ext uri="{BB962C8B-B14F-4D97-AF65-F5344CB8AC3E}">
        <p14:creationId xmlns:p14="http://schemas.microsoft.com/office/powerpoint/2010/main" val="1108716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4209500-74D1-4A21-A1FE-BEE3619B76BD}" type="slidenum">
              <a:rPr lang="en-GB" altLang="en-US"/>
              <a:pPr>
                <a:defRPr/>
              </a:pPr>
              <a:t>‹#›</a:t>
            </a:fld>
            <a:endParaRPr lang="en-GB" altLang="en-US"/>
          </a:p>
        </p:txBody>
      </p:sp>
    </p:spTree>
    <p:extLst>
      <p:ext uri="{BB962C8B-B14F-4D97-AF65-F5344CB8AC3E}">
        <p14:creationId xmlns:p14="http://schemas.microsoft.com/office/powerpoint/2010/main" val="6093968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3667417-BD2C-4BC5-AAD9-08E09B51C240}" type="slidenum">
              <a:rPr lang="en-GB" altLang="en-US"/>
              <a:pPr>
                <a:defRPr/>
              </a:pPr>
              <a:t>‹#›</a:t>
            </a:fld>
            <a:endParaRPr lang="en-GB" altLang="en-US"/>
          </a:p>
        </p:txBody>
      </p:sp>
    </p:spTree>
    <p:extLst>
      <p:ext uri="{BB962C8B-B14F-4D97-AF65-F5344CB8AC3E}">
        <p14:creationId xmlns:p14="http://schemas.microsoft.com/office/powerpoint/2010/main" val="39923084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3A0EDA9-A956-4308-AAEC-0D30F6BD58DB}" type="slidenum">
              <a:rPr lang="en-GB" altLang="en-US"/>
              <a:pPr>
                <a:defRPr/>
              </a:pPr>
              <a:t>‹#›</a:t>
            </a:fld>
            <a:endParaRPr lang="en-GB" altLang="en-US"/>
          </a:p>
        </p:txBody>
      </p:sp>
    </p:spTree>
    <p:extLst>
      <p:ext uri="{BB962C8B-B14F-4D97-AF65-F5344CB8AC3E}">
        <p14:creationId xmlns:p14="http://schemas.microsoft.com/office/powerpoint/2010/main" val="25158965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0B251A6-D2B9-487C-8554-EAB5EE72D8B8}" type="slidenum">
              <a:rPr lang="en-GB" altLang="en-US"/>
              <a:pPr>
                <a:defRPr/>
              </a:pPr>
              <a:t>‹#›</a:t>
            </a:fld>
            <a:endParaRPr lang="en-GB" altLang="en-US"/>
          </a:p>
        </p:txBody>
      </p:sp>
    </p:spTree>
    <p:extLst>
      <p:ext uri="{BB962C8B-B14F-4D97-AF65-F5344CB8AC3E}">
        <p14:creationId xmlns:p14="http://schemas.microsoft.com/office/powerpoint/2010/main" val="7239895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1181A46-7A97-4017-A603-BBB78F47A022}" type="slidenum">
              <a:rPr lang="en-GB" altLang="en-US"/>
              <a:pPr>
                <a:defRPr/>
              </a:pPr>
              <a:t>‹#›</a:t>
            </a:fld>
            <a:endParaRPr lang="en-GB" altLang="en-US"/>
          </a:p>
        </p:txBody>
      </p:sp>
    </p:spTree>
    <p:extLst>
      <p:ext uri="{BB962C8B-B14F-4D97-AF65-F5344CB8AC3E}">
        <p14:creationId xmlns:p14="http://schemas.microsoft.com/office/powerpoint/2010/main" val="32837206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3A3274D-3D63-4747-BA16-9F1F1F5C0ECF}" type="slidenum">
              <a:rPr lang="en-GB" altLang="en-US"/>
              <a:pPr>
                <a:defRPr/>
              </a:pPr>
              <a:t>‹#›</a:t>
            </a:fld>
            <a:endParaRPr lang="en-GB" altLang="en-US"/>
          </a:p>
        </p:txBody>
      </p:sp>
    </p:spTree>
    <p:extLst>
      <p:ext uri="{BB962C8B-B14F-4D97-AF65-F5344CB8AC3E}">
        <p14:creationId xmlns:p14="http://schemas.microsoft.com/office/powerpoint/2010/main" val="9295045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52347" y="4003793"/>
            <a:ext cx="7772400" cy="1470025"/>
          </a:xfrm>
        </p:spPr>
        <p:txBody>
          <a:bodyPr/>
          <a:lstStyle>
            <a:lvl1pPr>
              <a:defRPr sz="4000" b="1">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5235463"/>
            <a:ext cx="6400800" cy="1752600"/>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73C9F7BF-2F13-45C0-A8BF-982B16A11EA8}" type="slidenum">
              <a:rPr lang="en-GB" altLang="en-US"/>
              <a:pPr>
                <a:defRPr/>
              </a:pPr>
              <a:t>‹#›</a:t>
            </a:fld>
            <a:endParaRPr lang="en-GB" altLang="en-US"/>
          </a:p>
        </p:txBody>
      </p:sp>
    </p:spTree>
    <p:extLst>
      <p:ext uri="{BB962C8B-B14F-4D97-AF65-F5344CB8AC3E}">
        <p14:creationId xmlns:p14="http://schemas.microsoft.com/office/powerpoint/2010/main" val="3787160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203993"/>
            <a:ext cx="7772400" cy="1470025"/>
          </a:xfrm>
        </p:spPr>
        <p:txBody>
          <a:bodyPr/>
          <a:lstStyle>
            <a:lvl1pPr>
              <a:defRPr sz="4000" b="1">
                <a:solidFill>
                  <a:schemeClr val="tx2"/>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5447313"/>
            <a:ext cx="6400800" cy="563189"/>
          </a:xfrm>
        </p:spPr>
        <p:txBody>
          <a:bodyPr/>
          <a:lstStyle>
            <a:lvl1pPr marL="0" indent="0" algn="ctr">
              <a:buNone/>
              <a:defRPr sz="1600">
                <a:solidFill>
                  <a:schemeClr val="bg2">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3124200" y="92075"/>
            <a:ext cx="2895600"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A713CC61-A627-4688-ABEF-B68C21B2B81B}" type="slidenum">
              <a:rPr lang="en-GB" altLang="en-US"/>
              <a:pPr>
                <a:defRPr/>
              </a:pPr>
              <a:t>‹#›</a:t>
            </a:fld>
            <a:endParaRPr lang="en-GB" altLang="en-US"/>
          </a:p>
        </p:txBody>
      </p:sp>
    </p:spTree>
    <p:extLst>
      <p:ext uri="{BB962C8B-B14F-4D97-AF65-F5344CB8AC3E}">
        <p14:creationId xmlns:p14="http://schemas.microsoft.com/office/powerpoint/2010/main" val="30861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image" Target="../media/image11.jpeg"/><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theme" Target="../theme/theme10.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theme" Target="../theme/theme11.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19" Type="http://schemas.openxmlformats.org/officeDocument/2006/relationships/image" Target="../media/image18.jpg"/><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6.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image" Target="../media/image11.jpe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theme" Target="../theme/theme7.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image" Target="../media/image11.jpeg"/><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theme" Target="../theme/theme8.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image" Target="../media/image11.jpeg"/><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theme" Target="../theme/theme9.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90298CD5-6C1E-4009-B41F-6DF62E31D3BE}" type="datetimeFigureOut">
              <a:rPr lang="en-US" dirty="0"/>
              <a:pPr/>
              <a:t>3/12/2019</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0810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59C8FD4-48DB-4C39-AC39-948A02A936E6}" type="slidenum">
              <a:rPr lang="en-GB" altLang="en-US"/>
              <a:pPr>
                <a:defRPr/>
              </a:pPr>
              <a:t>‹#›</a:t>
            </a:fld>
            <a:endParaRPr lang="en-GB" altLang="en-US"/>
          </a:p>
        </p:txBody>
      </p:sp>
    </p:spTree>
    <p:extLst>
      <p:ext uri="{BB962C8B-B14F-4D97-AF65-F5344CB8AC3E}">
        <p14:creationId xmlns:p14="http://schemas.microsoft.com/office/powerpoint/2010/main" val="2459682612"/>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 id="2147484021" r:id="rId18"/>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400" cap="all" baseline="0">
                <a:solidFill>
                  <a:schemeClr val="accent1">
                    <a:lumMod val="50000"/>
                  </a:schemeClr>
                </a:solidFill>
              </a:defRPr>
            </a:lvl1pPr>
          </a:lstStyle>
          <a:p>
            <a:fld id="{C35BB1C6-BF8F-4481-8AB2-603A1C8A906A}" type="datetimeFigureOut">
              <a:rPr lang="en-US" dirty="0"/>
              <a:t>3/12/2019</a:t>
            </a:fld>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4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400" cap="all" baseline="0">
                <a:solidFill>
                  <a:schemeClr val="accent1">
                    <a:lumMod val="50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346180555"/>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Ls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4050" kern="1200" cap="all" baseline="0">
          <a:solidFill>
            <a:schemeClr val="accent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60000"/>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3E55DB3-D8BB-4EEF-A008-B71AC5E8C930}" type="datetimeFigureOut">
              <a:rPr lang="en-US" smtClean="0"/>
              <a:t>3/12/2019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A8CFC0-7EC5-4456-88F5-BCEF6BD044A5}" type="slidenum">
              <a:rPr lang="en-US" smtClean="0"/>
              <a:t>‹#›</a:t>
            </a:fld>
            <a:endParaRPr lang="en-US"/>
          </a:p>
        </p:txBody>
      </p:sp>
    </p:spTree>
    <p:extLst>
      <p:ext uri="{BB962C8B-B14F-4D97-AF65-F5344CB8AC3E}">
        <p14:creationId xmlns:p14="http://schemas.microsoft.com/office/powerpoint/2010/main" val="178256463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382435744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noFill/>
          <a:ln w="6350" cap="flat" cmpd="sng" algn="ctr">
            <a:solidFill>
              <a:schemeClr val="tx1"/>
            </a:solid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338" y="6265818"/>
            <a:ext cx="2057400" cy="274320"/>
          </a:xfrm>
          <a:prstGeom prst="rect">
            <a:avLst/>
          </a:prstGeom>
        </p:spPr>
        <p:txBody>
          <a:bodyPr vert="horz" lIns="91440" tIns="45720" rIns="91440" bIns="45720" rtlCol="0" anchor="b"/>
          <a:lstStyle>
            <a:lvl1pPr algn="l">
              <a:defRPr sz="900">
                <a:solidFill>
                  <a:schemeClr val="tx2"/>
                </a:solidFill>
              </a:defRPr>
            </a:lvl1pPr>
          </a:lstStyle>
          <a:p>
            <a:fld id="{90298CD5-6C1E-4009-B41F-6DF62E31D3BE}" type="datetimeFigureOut">
              <a:rPr lang="en-US" smtClean="0"/>
              <a:pPr/>
              <a:t>3/12/2019</a:t>
            </a:fld>
            <a:endParaRPr lang="en-US" dirty="0"/>
          </a:p>
        </p:txBody>
      </p:sp>
      <p:sp>
        <p:nvSpPr>
          <p:cNvPr id="5" name="Footer Placeholder 4"/>
          <p:cNvSpPr>
            <a:spLocks noGrp="1"/>
          </p:cNvSpPr>
          <p:nvPr>
            <p:ph type="ftr" sz="quarter" idx="3"/>
          </p:nvPr>
        </p:nvSpPr>
        <p:spPr>
          <a:xfrm>
            <a:off x="2596896" y="6265818"/>
            <a:ext cx="3950208" cy="274320"/>
          </a:xfrm>
          <a:prstGeom prst="rect">
            <a:avLst/>
          </a:prstGeom>
        </p:spPr>
        <p:txBody>
          <a:bodyPr vert="horz" lIns="91440" tIns="45720" rIns="91440" bIns="45720" rtlCol="0" anchor="b"/>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7743555" y="6265818"/>
            <a:ext cx="1097280" cy="274320"/>
          </a:xfrm>
          <a:prstGeom prst="rect">
            <a:avLst/>
          </a:prstGeom>
        </p:spPr>
        <p:txBody>
          <a:bodyPr vert="horz" lIns="91440" tIns="45720" rIns="91440" bIns="45720" rtlCol="0" anchor="b"/>
          <a:lstStyle>
            <a:lvl1pPr algn="r">
              <a:defRPr sz="900">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53013608"/>
      </p:ext>
    </p:extLst>
  </p:cSld>
  <p:clrMap bg1="dk1" tx1="lt1" bg2="dk2"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914400" rtl="0" eaLnBrk="1" latinLnBrk="0" hangingPunct="1">
        <a:lnSpc>
          <a:spcPct val="90000"/>
        </a:lnSpc>
        <a:spcBef>
          <a:spcPct val="0"/>
        </a:spcBef>
        <a:buNone/>
        <a:defRPr lang="en-US" sz="40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dirty="0"/>
              <a:pPr/>
              <a:t>3/12/2019</a:t>
            </a:fld>
            <a:endParaRPr lang="en-US" dirty="0"/>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614975787"/>
      </p:ext>
    </p:extLst>
  </p:cSld>
  <p:clrMap bg1="dk1" tx1="lt1" bg2="dk2"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Lst>
  <p:timing>
    <p:tnLst>
      <p:par>
        <p:cTn id="1" dur="indefinite" restart="never" nodeType="tmRoot"/>
      </p:par>
    </p:tnLst>
  </p:timing>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3/12/2019</a:t>
            </a:fld>
            <a:endParaRPr lang="en-US" dirty="0"/>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2886843"/>
      </p:ext>
    </p:extLst>
  </p:cSld>
  <p:clrMap bg1="dk1" tx1="lt1" bg2="dk2"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Lst>
  <p:timing>
    <p:tnLst>
      <p:par>
        <p:cTn id="1" dur="indefinite" restart="never" nodeType="tmRoot"/>
      </p:par>
    </p:tnLst>
  </p:timing>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E6981504-2B14-42E2-95B2-E1325665026E}" type="slidenum">
              <a:rPr lang="en-GB" altLang="en-US"/>
              <a:pPr>
                <a:defRPr/>
              </a:pPr>
              <a:t>‹#›</a:t>
            </a:fld>
            <a:endParaRPr lang="en-GB" altLang="en-US"/>
          </a:p>
        </p:txBody>
      </p:sp>
    </p:spTree>
    <p:extLst>
      <p:ext uri="{BB962C8B-B14F-4D97-AF65-F5344CB8AC3E}">
        <p14:creationId xmlns:p14="http://schemas.microsoft.com/office/powerpoint/2010/main" val="2287107247"/>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59C8FD4-48DB-4C39-AC39-948A02A936E6}" type="slidenum">
              <a:rPr lang="en-GB" altLang="en-US"/>
              <a:pPr>
                <a:defRPr/>
              </a:pPr>
              <a:t>‹#›</a:t>
            </a:fld>
            <a:endParaRPr lang="en-GB" altLang="en-US"/>
          </a:p>
        </p:txBody>
      </p:sp>
    </p:spTree>
    <p:extLst>
      <p:ext uri="{BB962C8B-B14F-4D97-AF65-F5344CB8AC3E}">
        <p14:creationId xmlns:p14="http://schemas.microsoft.com/office/powerpoint/2010/main" val="2163920993"/>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 id="2147483983" r:id="rId18"/>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fld id="{90298CD5-6C1E-4009-B41F-6DF62E31D3BE}" type="datetimeFigureOut">
              <a:rPr lang="en-US" smtClean="0"/>
              <a:pPr/>
              <a:t>3/12/2019</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033290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 id="2147484002" r:id="rId18"/>
  </p:sldLayoutIdLst>
  <p:txStyles>
    <p:titleStyle>
      <a:lvl1pPr algn="ctr" rtl="0" eaLnBrk="1" fontAlgn="base" hangingPunct="1">
        <a:spcBef>
          <a:spcPct val="0"/>
        </a:spcBef>
        <a:spcAft>
          <a:spcPct val="0"/>
        </a:spcAft>
        <a:defRPr sz="4400">
          <a:solidFill>
            <a:srgbClr val="19314A"/>
          </a:solidFill>
          <a:latin typeface="+mj-lt"/>
          <a:ea typeface="+mj-ea"/>
          <a:cs typeface="+mj-cs"/>
        </a:defRPr>
      </a:lvl1pPr>
      <a:lvl2pPr algn="ctr" rtl="0" eaLnBrk="1" fontAlgn="base" hangingPunct="1">
        <a:spcBef>
          <a:spcPct val="0"/>
        </a:spcBef>
        <a:spcAft>
          <a:spcPct val="0"/>
        </a:spcAft>
        <a:defRPr sz="4400">
          <a:solidFill>
            <a:srgbClr val="19314A"/>
          </a:solidFill>
          <a:latin typeface="Arial" charset="0"/>
        </a:defRPr>
      </a:lvl2pPr>
      <a:lvl3pPr algn="ctr" rtl="0" eaLnBrk="1" fontAlgn="base" hangingPunct="1">
        <a:spcBef>
          <a:spcPct val="0"/>
        </a:spcBef>
        <a:spcAft>
          <a:spcPct val="0"/>
        </a:spcAft>
        <a:defRPr sz="4400">
          <a:solidFill>
            <a:srgbClr val="19314A"/>
          </a:solidFill>
          <a:latin typeface="Arial" charset="0"/>
        </a:defRPr>
      </a:lvl3pPr>
      <a:lvl4pPr algn="ctr" rtl="0" eaLnBrk="1" fontAlgn="base" hangingPunct="1">
        <a:spcBef>
          <a:spcPct val="0"/>
        </a:spcBef>
        <a:spcAft>
          <a:spcPct val="0"/>
        </a:spcAft>
        <a:defRPr sz="4400">
          <a:solidFill>
            <a:srgbClr val="19314A"/>
          </a:solidFill>
          <a:latin typeface="Arial" charset="0"/>
        </a:defRPr>
      </a:lvl4pPr>
      <a:lvl5pPr algn="ctr" rtl="0" eaLnBrk="1" fontAlgn="base" hangingPunct="1">
        <a:spcBef>
          <a:spcPct val="0"/>
        </a:spcBef>
        <a:spcAft>
          <a:spcPct val="0"/>
        </a:spcAft>
        <a:defRPr sz="4400">
          <a:solidFill>
            <a:srgbClr val="19314A"/>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234466"/>
          </a:solidFill>
          <a:latin typeface="+mn-lt"/>
          <a:ea typeface="+mn-ea"/>
          <a:cs typeface="+mn-cs"/>
        </a:defRPr>
      </a:lvl1pPr>
      <a:lvl2pPr marL="742950" indent="-285750" algn="l" rtl="0" eaLnBrk="1" fontAlgn="base" hangingPunct="1">
        <a:spcBef>
          <a:spcPct val="20000"/>
        </a:spcBef>
        <a:spcAft>
          <a:spcPct val="0"/>
        </a:spcAft>
        <a:buChar char="–"/>
        <a:defRPr sz="2800">
          <a:solidFill>
            <a:srgbClr val="234466"/>
          </a:solidFill>
          <a:latin typeface="+mn-lt"/>
        </a:defRPr>
      </a:lvl2pPr>
      <a:lvl3pPr marL="1143000" indent="-228600" algn="l" rtl="0" eaLnBrk="1" fontAlgn="base" hangingPunct="1">
        <a:spcBef>
          <a:spcPct val="20000"/>
        </a:spcBef>
        <a:spcAft>
          <a:spcPct val="0"/>
        </a:spcAft>
        <a:buChar char="•"/>
        <a:defRPr sz="2400">
          <a:solidFill>
            <a:srgbClr val="234466"/>
          </a:solidFill>
          <a:latin typeface="+mn-lt"/>
        </a:defRPr>
      </a:lvl3pPr>
      <a:lvl4pPr marL="1600200" indent="-228600" algn="l" rtl="0" eaLnBrk="1" fontAlgn="base" hangingPunct="1">
        <a:spcBef>
          <a:spcPct val="20000"/>
        </a:spcBef>
        <a:spcAft>
          <a:spcPct val="0"/>
        </a:spcAft>
        <a:buChar char="–"/>
        <a:defRPr sz="2000">
          <a:solidFill>
            <a:srgbClr val="234466"/>
          </a:solidFill>
          <a:latin typeface="+mn-lt"/>
        </a:defRPr>
      </a:lvl4pPr>
      <a:lvl5pPr marL="2057400" indent="-228600" algn="l" rtl="0" eaLnBrk="1" fontAlgn="base" hangingPunct="1">
        <a:spcBef>
          <a:spcPct val="20000"/>
        </a:spcBef>
        <a:spcAft>
          <a:spcPct val="0"/>
        </a:spcAft>
        <a:buChar char="»"/>
        <a:defRPr sz="2000">
          <a:solidFill>
            <a:srgbClr val="234466"/>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1.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36.xml"/><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www.heinemann.com/myOnlineResources/viewResources.aspx?sku=E05080" TargetMode="Externa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ustomXml" Target="../ink/ink6.xml"/><Relationship Id="rId1" Type="http://schemas.openxmlformats.org/officeDocument/2006/relationships/slideLayout" Target="../slideLayouts/slideLayout41.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xml"/><Relationship Id="rId1" Type="http://schemas.openxmlformats.org/officeDocument/2006/relationships/slideLayout" Target="../slideLayouts/slideLayout36.xml"/><Relationship Id="rId5" Type="http://schemas.openxmlformats.org/officeDocument/2006/relationships/image" Target="../media/image14.png"/><Relationship Id="rId4" Type="http://schemas.openxmlformats.org/officeDocument/2006/relationships/customXml" Target="../ink/ink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ustomXml" Target="../ink/ink8.xml"/><Relationship Id="rId1" Type="http://schemas.openxmlformats.org/officeDocument/2006/relationships/slideLayout" Target="../slideLayouts/slideLayout41.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1.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14.png"/><Relationship Id="rId4" Type="http://schemas.openxmlformats.org/officeDocument/2006/relationships/customXml" Target="../ink/ink9.xml"/></Relationships>
</file>

<file path=ppt/slides/_rels/slide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ustomXml" Target="../ink/ink2.xml"/><Relationship Id="rId1" Type="http://schemas.openxmlformats.org/officeDocument/2006/relationships/slideLayout" Target="../slideLayouts/slideLayout41.xml"/><Relationship Id="rId6" Type="http://schemas.openxmlformats.org/officeDocument/2006/relationships/image" Target="../media/image90.png"/><Relationship Id="rId5" Type="http://schemas.openxmlformats.org/officeDocument/2006/relationships/customXml" Target="../ink/ink3.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41.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38.png"/><Relationship Id="rId1" Type="http://schemas.openxmlformats.org/officeDocument/2006/relationships/slideLayout" Target="../slideLayouts/slideLayout41.xml"/><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1.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6.png"/><Relationship Id="rId1" Type="http://schemas.openxmlformats.org/officeDocument/2006/relationships/slideLayout" Target="../slideLayouts/slideLayout41.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41.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41.xml"/><Relationship Id="rId4" Type="http://schemas.openxmlformats.org/officeDocument/2006/relationships/image" Target="../media/image29.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customXml" Target="../ink/ink12.xml"/><Relationship Id="rId1" Type="http://schemas.openxmlformats.org/officeDocument/2006/relationships/slideLayout" Target="../slideLayouts/slideLayout41.xml"/><Relationship Id="rId5" Type="http://schemas.openxmlformats.org/officeDocument/2006/relationships/image" Target="../media/image40.png"/><Relationship Id="rId4" Type="http://schemas.openxmlformats.org/officeDocument/2006/relationships/image" Target="../media/image100.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1.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7.xml"/><Relationship Id="rId1" Type="http://schemas.openxmlformats.org/officeDocument/2006/relationships/slideLayout" Target="../slideLayouts/slideLayout36.xml"/><Relationship Id="rId5"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ustomXml" Target="../ink/ink4.xml"/><Relationship Id="rId1" Type="http://schemas.openxmlformats.org/officeDocument/2006/relationships/slideLayout" Target="../slideLayouts/slideLayout41.xml"/><Relationship Id="rId5" Type="http://schemas.openxmlformats.org/officeDocument/2006/relationships/image" Target="../media/image25.JPG"/><Relationship Id="rId4"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DDFF"/>
            </a:gs>
            <a:gs pos="100000">
              <a:srgbClr val="00B0F0"/>
            </a:gs>
          </a:gsLst>
          <a:path path="circle">
            <a:fillToRect l="50000" t="50000" r="50000" b="50000"/>
          </a:path>
          <a:tileRect/>
        </a:gradFill>
        <a:effectLst/>
      </p:bgPr>
    </p:bg>
    <p:spTree>
      <p:nvGrpSpPr>
        <p:cNvPr id="1" name="Shape 136"/>
        <p:cNvGrpSpPr/>
        <p:nvPr/>
      </p:nvGrpSpPr>
      <p:grpSpPr>
        <a:xfrm>
          <a:off x="0" y="0"/>
          <a:ext cx="0" cy="0"/>
          <a:chOff x="0" y="0"/>
          <a:chExt cx="0" cy="0"/>
        </a:xfrm>
      </p:grpSpPr>
      <p:sp>
        <p:nvSpPr>
          <p:cNvPr id="137" name="Shape 137"/>
          <p:cNvSpPr txBox="1">
            <a:spLocks noGrp="1"/>
          </p:cNvSpPr>
          <p:nvPr>
            <p:ph type="ctrTitle"/>
          </p:nvPr>
        </p:nvSpPr>
        <p:spPr>
          <a:xfrm>
            <a:off x="452167" y="2268498"/>
            <a:ext cx="8302624" cy="2504223"/>
          </a:xfrm>
          <a:prstGeom prst="rect">
            <a:avLst/>
          </a:prstGeom>
          <a:noFill/>
          <a:ln>
            <a:noFill/>
          </a:ln>
        </p:spPr>
        <p:txBody>
          <a:bodyPr lIns="0" tIns="0" rIns="18275" bIns="0" anchor="b" anchorCtr="0">
            <a:noAutofit/>
          </a:bodyPr>
          <a:lstStyle/>
          <a:p>
            <a:pPr marL="0" marR="0" lvl="0" indent="0" algn="ctr" rtl="0">
              <a:lnSpc>
                <a:spcPct val="100000"/>
              </a:lnSpc>
              <a:spcBef>
                <a:spcPts val="0"/>
              </a:spcBef>
              <a:spcAft>
                <a:spcPts val="0"/>
              </a:spcAft>
              <a:buClr>
                <a:srgbClr val="4CE0EA"/>
              </a:buClr>
              <a:buSzPct val="25000"/>
              <a:buFont typeface="Calibri"/>
              <a:buNone/>
            </a:pPr>
            <a:r>
              <a:rPr lang="en-US" sz="5600" b="1" i="0" u="none" strike="noStrike" cap="none" dirty="0">
                <a:solidFill>
                  <a:schemeClr val="bg2">
                    <a:lumMod val="75000"/>
                  </a:schemeClr>
                </a:solidFill>
                <a:latin typeface="Calibri"/>
                <a:ea typeface="Calibri"/>
                <a:cs typeface="Calibri"/>
                <a:sym typeface="Calibri"/>
              </a:rPr>
              <a:t>Non-Fiction </a:t>
            </a:r>
            <a:br>
              <a:rPr lang="en-US" sz="5600" b="1" i="0" u="none" strike="noStrike" cap="none" dirty="0">
                <a:solidFill>
                  <a:schemeClr val="bg2">
                    <a:lumMod val="75000"/>
                  </a:schemeClr>
                </a:solidFill>
                <a:latin typeface="Calibri"/>
                <a:ea typeface="Calibri"/>
                <a:cs typeface="Calibri"/>
                <a:sym typeface="Calibri"/>
              </a:rPr>
            </a:br>
            <a:r>
              <a:rPr lang="en-US" sz="5600" b="1" i="0" u="none" strike="noStrike" cap="none" dirty="0">
                <a:solidFill>
                  <a:schemeClr val="bg2">
                    <a:lumMod val="75000"/>
                  </a:schemeClr>
                </a:solidFill>
                <a:latin typeface="Calibri"/>
                <a:ea typeface="Calibri"/>
                <a:cs typeface="Calibri"/>
                <a:sym typeface="Calibri"/>
              </a:rPr>
              <a:t>Notice and Note </a:t>
            </a:r>
            <a:br>
              <a:rPr lang="en-US" sz="5600" b="1" i="0" u="none" strike="noStrike" cap="none" dirty="0">
                <a:solidFill>
                  <a:schemeClr val="bg2">
                    <a:lumMod val="75000"/>
                  </a:schemeClr>
                </a:solidFill>
                <a:latin typeface="Calibri"/>
                <a:ea typeface="Calibri"/>
                <a:cs typeface="Calibri"/>
                <a:sym typeface="Calibri"/>
              </a:rPr>
            </a:br>
            <a:r>
              <a:rPr lang="en-US" sz="5600" b="1" i="0" u="none" strike="noStrike" cap="none" dirty="0">
                <a:solidFill>
                  <a:schemeClr val="bg2">
                    <a:lumMod val="75000"/>
                  </a:schemeClr>
                </a:solidFill>
                <a:latin typeface="Calibri"/>
                <a:ea typeface="Calibri"/>
                <a:cs typeface="Calibri"/>
                <a:sym typeface="Calibri"/>
              </a:rPr>
              <a:t>Signposts</a:t>
            </a: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Stop Sign"/>
          <p:cNvPicPr>
            <a:picLocks noChangeAspect="1"/>
          </p:cNvPicPr>
          <p:nvPr/>
        </p:nvPicPr>
        <p:blipFill>
          <a:blip r:embed="rId3"/>
          <a:stretch>
            <a:fillRect/>
          </a:stretch>
        </p:blipFill>
        <p:spPr>
          <a:xfrm>
            <a:off x="663848" y="626807"/>
            <a:ext cx="2226835" cy="2226835"/>
          </a:xfrm>
          <a:prstGeom prst="rect">
            <a:avLst/>
          </a:prstGeom>
        </p:spPr>
      </p:pic>
      <p:sp>
        <p:nvSpPr>
          <p:cNvPr id="12" name="TextBox 11"/>
          <p:cNvSpPr txBox="1"/>
          <p:nvPr/>
        </p:nvSpPr>
        <p:spPr>
          <a:xfrm>
            <a:off x="2732000" y="469962"/>
            <a:ext cx="5624209" cy="584775"/>
          </a:xfrm>
          <a:prstGeom prst="rect">
            <a:avLst/>
          </a:prstGeom>
          <a:noFill/>
        </p:spPr>
        <p:txBody>
          <a:bodyPr wrap="square" rtlCol="0">
            <a:spAutoFit/>
          </a:bodyPr>
          <a:lstStyle/>
          <a:p>
            <a:r>
              <a:rPr lang="en-US" sz="3200" kern="1200" dirty="0">
                <a:solidFill>
                  <a:schemeClr val="bg2">
                    <a:lumMod val="75000"/>
                  </a:schemeClr>
                </a:solidFill>
                <a:latin typeface="+mn-lt"/>
                <a:ea typeface="+mn-ea"/>
                <a:cs typeface="+mn-cs"/>
              </a:rPr>
              <a:t>Notice &amp; Note- Nonfiction</a:t>
            </a:r>
            <a:r>
              <a:rPr lang="en-US" sz="3200" kern="1200" dirty="0">
                <a:solidFill>
                  <a:schemeClr val="tx1"/>
                </a:solidFill>
                <a:latin typeface="+mn-lt"/>
                <a:ea typeface="+mn-ea"/>
                <a:cs typeface="+mn-cs"/>
              </a:rPr>
              <a:t> </a:t>
            </a:r>
          </a:p>
        </p:txBody>
      </p:sp>
      <p:sp>
        <p:nvSpPr>
          <p:cNvPr id="13" name="TextBox 12"/>
          <p:cNvSpPr txBox="1"/>
          <p:nvPr/>
        </p:nvSpPr>
        <p:spPr>
          <a:xfrm>
            <a:off x="3024888" y="1341742"/>
            <a:ext cx="5038431" cy="2677656"/>
          </a:xfrm>
          <a:prstGeom prst="rect">
            <a:avLst/>
          </a:prstGeom>
          <a:noFill/>
        </p:spPr>
        <p:txBody>
          <a:bodyPr wrap="square" rtlCol="0">
            <a:spAutoFit/>
          </a:bodyPr>
          <a:lstStyle/>
          <a:p>
            <a:r>
              <a:rPr lang="en-US" sz="2800" kern="1200" dirty="0">
                <a:solidFill>
                  <a:schemeClr val="bg2">
                    <a:lumMod val="75000"/>
                  </a:schemeClr>
                </a:solidFill>
                <a:latin typeface="Arial" panose="020B0604020202020204" pitchFamily="34" charset="0"/>
                <a:cs typeface="Arial" panose="020B0604020202020204" pitchFamily="34" charset="0"/>
              </a:rPr>
              <a:t>When you're reading and </a:t>
            </a:r>
            <a:r>
              <a:rPr lang="en-US" sz="2800" kern="1200" dirty="0" smtClean="0">
                <a:solidFill>
                  <a:schemeClr val="bg2">
                    <a:lumMod val="75000"/>
                  </a:schemeClr>
                </a:solidFill>
                <a:latin typeface="Arial" panose="020B0604020202020204" pitchFamily="34" charset="0"/>
                <a:cs typeface="Arial" panose="020B0604020202020204" pitchFamily="34" charset="0"/>
              </a:rPr>
              <a:t>the author shows you a </a:t>
            </a:r>
            <a:r>
              <a:rPr lang="en-US" sz="2800" u="sng" dirty="0" smtClean="0">
                <a:solidFill>
                  <a:srgbClr val="FF0000"/>
                </a:solidFill>
                <a:latin typeface="Arial" panose="020B0604020202020204" pitchFamily="34" charset="0"/>
                <a:cs typeface="Arial" panose="020B0604020202020204" pitchFamily="34" charset="0"/>
              </a:rPr>
              <a:t>difference </a:t>
            </a:r>
            <a:r>
              <a:rPr lang="en-US" sz="2800" u="sng" dirty="0">
                <a:solidFill>
                  <a:srgbClr val="FF0000"/>
                </a:solidFill>
                <a:latin typeface="Arial" panose="020B0604020202020204" pitchFamily="34" charset="0"/>
                <a:cs typeface="Arial" panose="020B0604020202020204" pitchFamily="34" charset="0"/>
              </a:rPr>
              <a:t>between what you know and what's happening in the text</a:t>
            </a:r>
            <a:r>
              <a:rPr lang="en-US" sz="2800" u="sng" dirty="0" smtClean="0">
                <a:solidFill>
                  <a:srgbClr val="FF0000"/>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or a </a:t>
            </a:r>
            <a:r>
              <a:rPr lang="en-US" sz="2800" u="sng" dirty="0">
                <a:solidFill>
                  <a:srgbClr val="FF0000"/>
                </a:solidFill>
                <a:latin typeface="Arial" panose="020B0604020202020204" pitchFamily="34" charset="0"/>
                <a:cs typeface="Arial" panose="020B0604020202020204" pitchFamily="34" charset="0"/>
              </a:rPr>
              <a:t>difference between 2 or more things in the text.</a:t>
            </a:r>
            <a:endParaRPr lang="en-US" sz="2800" u="sng" kern="12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flipH="1">
            <a:off x="3024887" y="4306403"/>
            <a:ext cx="5331322" cy="1323439"/>
          </a:xfrm>
          <a:prstGeom prst="rect">
            <a:avLst/>
          </a:prstGeom>
          <a:noFill/>
        </p:spPr>
        <p:txBody>
          <a:bodyPr wrap="square" rtlCol="0">
            <a:spAutoFit/>
          </a:bodyPr>
          <a:lstStyle/>
          <a:p>
            <a:r>
              <a:rPr lang="en-US" sz="4000" dirty="0">
                <a:solidFill>
                  <a:schemeClr val="bg1"/>
                </a:solidFill>
                <a:latin typeface="Berlin Sans FB Demi" panose="020E0802020502020306" pitchFamily="34" charset="0"/>
              </a:rPr>
              <a:t>You should </a:t>
            </a:r>
            <a:r>
              <a:rPr lang="en-US" sz="4000" u="sng" dirty="0">
                <a:solidFill>
                  <a:srgbClr val="FF0000"/>
                </a:solidFill>
                <a:latin typeface="Berlin Sans FB Demi" panose="020E0802020502020306" pitchFamily="34" charset="0"/>
              </a:rPr>
              <a:t>STOP</a:t>
            </a:r>
            <a:r>
              <a:rPr lang="en-US" sz="4000" dirty="0">
                <a:solidFill>
                  <a:srgbClr val="FF0000"/>
                </a:solidFill>
                <a:latin typeface="Berlin Sans FB Demi" panose="020E0802020502020306" pitchFamily="34" charset="0"/>
              </a:rPr>
              <a:t> </a:t>
            </a:r>
            <a:r>
              <a:rPr lang="en-US" sz="4000" dirty="0">
                <a:solidFill>
                  <a:schemeClr val="bg1"/>
                </a:solidFill>
                <a:latin typeface="Berlin Sans FB Demi" panose="020E0802020502020306" pitchFamily="34" charset="0"/>
              </a:rPr>
              <a:t>and ask yourself: </a:t>
            </a:r>
            <a:endParaRPr lang="en-US" sz="4000" kern="1200" dirty="0">
              <a:solidFill>
                <a:schemeClr val="bg1"/>
              </a:solidFill>
              <a:latin typeface="Berlin Sans FB Demi" panose="020E0802020502020306"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308" y="3465009"/>
            <a:ext cx="2238375" cy="2381250"/>
          </a:xfrm>
          <a:prstGeom prst="rect">
            <a:avLst/>
          </a:prstGeom>
        </p:spPr>
      </p:pic>
    </p:spTree>
    <p:extLst>
      <p:ext uri="{BB962C8B-B14F-4D97-AF65-F5344CB8AC3E}">
        <p14:creationId xmlns:p14="http://schemas.microsoft.com/office/powerpoint/2010/main" val="470480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solidDmnd">
          <a:fgClr>
            <a:srgbClr val="7030A0"/>
          </a:fgClr>
          <a:bgClr>
            <a:schemeClr val="tx1"/>
          </a:bgClr>
        </a:pattFill>
        <a:effectLst/>
      </p:bgPr>
    </p:bg>
    <p:spTree>
      <p:nvGrpSpPr>
        <p:cNvPr id="1" name="Shape 156"/>
        <p:cNvGrpSpPr/>
        <p:nvPr/>
      </p:nvGrpSpPr>
      <p:grpSpPr>
        <a:xfrm>
          <a:off x="0" y="0"/>
          <a:ext cx="0" cy="0"/>
          <a:chOff x="0" y="0"/>
          <a:chExt cx="0" cy="0"/>
        </a:xfrm>
      </p:grpSpPr>
      <p:sp>
        <p:nvSpPr>
          <p:cNvPr id="10" name="Thought Bubble: Cloud 9"/>
          <p:cNvSpPr/>
          <p:nvPr/>
        </p:nvSpPr>
        <p:spPr>
          <a:xfrm>
            <a:off x="1284555" y="226138"/>
            <a:ext cx="6710290" cy="5304223"/>
          </a:xfrm>
          <a:prstGeom prst="cloudCallout">
            <a:avLst>
              <a:gd name="adj1" fmla="val -39059"/>
              <a:gd name="adj2" fmla="val 63577"/>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4529797" y="3629298"/>
              <a:ext cx="28440" cy="28440"/>
            </p14:xfrm>
          </p:contentPart>
        </mc:Choice>
        <mc:Fallback xmlns="">
          <p:pic>
            <p:nvPicPr>
              <p:cNvPr id="13" name="Ink 12"/>
              <p:cNvPicPr/>
              <p:nvPr/>
            </p:nvPicPr>
            <p:blipFill>
              <a:blip r:embed="rId5"/>
              <a:stretch>
                <a:fillRect/>
              </a:stretch>
            </p:blipFill>
            <p:spPr>
              <a:xfrm>
                <a:off x="4526197" y="3625743"/>
                <a:ext cx="34200" cy="36617"/>
              </a:xfrm>
              <a:prstGeom prst="rect">
                <a:avLst/>
              </a:prstGeom>
            </p:spPr>
          </p:pic>
        </mc:Fallback>
      </mc:AlternateContent>
      <p:sp>
        <p:nvSpPr>
          <p:cNvPr id="14" name="Speech Bubble: Rectangle with Corners Rounded 13"/>
          <p:cNvSpPr/>
          <p:nvPr/>
        </p:nvSpPr>
        <p:spPr>
          <a:xfrm>
            <a:off x="6726121" y="5115629"/>
            <a:ext cx="1730326" cy="1173789"/>
          </a:xfrm>
          <a:prstGeom prst="wedgeRoundRectCallout">
            <a:avLst>
              <a:gd name="adj1" fmla="val 73628"/>
              <a:gd name="adj2" fmla="val 56657"/>
              <a:gd name="adj3" fmla="val 16667"/>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flipH="1">
            <a:off x="7197391" y="5040805"/>
            <a:ext cx="787787" cy="1323439"/>
          </a:xfrm>
          <a:prstGeom prst="rect">
            <a:avLst/>
          </a:prstGeom>
          <a:noFill/>
        </p:spPr>
        <p:txBody>
          <a:bodyPr wrap="square" rtlCol="0">
            <a:spAutoFit/>
          </a:bodyPr>
          <a:lstStyle/>
          <a:p>
            <a:r>
              <a:rPr lang="en-US" sz="8000" dirty="0">
                <a:solidFill>
                  <a:schemeClr val="bg1"/>
                </a:solidFill>
                <a:latin typeface="Arial" panose="020B0604020202020204" pitchFamily="34" charset="0"/>
                <a:cs typeface="Arial" panose="020B0604020202020204" pitchFamily="34" charset="0"/>
              </a:rPr>
              <a:t>? </a:t>
            </a:r>
            <a:endParaRPr lang="en-US" sz="8000" kern="12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965704" y="1202351"/>
            <a:ext cx="5229354" cy="3416320"/>
          </a:xfrm>
          <a:prstGeom prst="rect">
            <a:avLst/>
          </a:prstGeom>
          <a:noFill/>
        </p:spPr>
        <p:txBody>
          <a:bodyPr wrap="square" rtlCol="0">
            <a:spAutoFit/>
          </a:bodyPr>
          <a:lstStyle/>
          <a:p>
            <a:pPr algn="ctr"/>
            <a:r>
              <a:rPr lang="en-US" sz="5400" dirty="0">
                <a:solidFill>
                  <a:srgbClr val="FF0000"/>
                </a:solidFill>
              </a:rPr>
              <a:t>What is the difference and why does it matter</a:t>
            </a:r>
            <a:r>
              <a:rPr lang="en-US" sz="5400" dirty="0" smtClean="0">
                <a:solidFill>
                  <a:srgbClr val="FF0000"/>
                </a:solidFill>
              </a:rPr>
              <a:t>?</a:t>
            </a:r>
            <a:endParaRPr lang="en-US" sz="5400" kern="1200" dirty="0">
              <a:solidFill>
                <a:srgbClr val="FF0000"/>
              </a:solidFill>
            </a:endParaRPr>
          </a:p>
        </p:txBody>
      </p:sp>
    </p:spTree>
    <p:extLst>
      <p:ext uri="{BB962C8B-B14F-4D97-AF65-F5344CB8AC3E}">
        <p14:creationId xmlns:p14="http://schemas.microsoft.com/office/powerpoint/2010/main" val="5175302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1" nodeType="clickEffect">
                                  <p:stCondLst>
                                    <p:cond delay="0"/>
                                  </p:stCondLst>
                                  <p:childTnLst>
                                    <p:animEffect transition="out" filter="randombar(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Lets see how contrasts and contradictions show up in text. Sometimes it's very obvious!</a:t>
            </a:r>
          </a:p>
        </p:txBody>
      </p:sp>
    </p:spTree>
    <p:extLst>
      <p:ext uri="{BB962C8B-B14F-4D97-AF65-F5344CB8AC3E}">
        <p14:creationId xmlns:p14="http://schemas.microsoft.com/office/powerpoint/2010/main" val="3917004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832410" y="4984595"/>
            <a:ext cx="2520175" cy="33453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1732214" y="797535"/>
            <a:ext cx="4572000" cy="1502010"/>
          </a:xfrm>
          <a:prstGeom prst="wedgeRoundRectCallout">
            <a:avLst>
              <a:gd name="adj1" fmla="val 44777"/>
              <a:gd name="adj2" fmla="val 73636"/>
              <a:gd name="adj3" fmla="val 16667"/>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54216" y="4166596"/>
            <a:ext cx="6319834" cy="1569660"/>
          </a:xfrm>
          <a:prstGeom prst="rect">
            <a:avLst/>
          </a:prstGeom>
          <a:noFill/>
        </p:spPr>
        <p:txBody>
          <a:bodyPr wrap="square" rtlCol="0">
            <a:spAutoFit/>
          </a:bodyPr>
          <a:lstStyle/>
          <a:p>
            <a:r>
              <a:rPr lang="en-US" sz="2400" dirty="0">
                <a:solidFill>
                  <a:schemeClr val="bg2">
                    <a:lumMod val="75000"/>
                  </a:schemeClr>
                </a:solidFill>
                <a:latin typeface="Arial" panose="020B0604020202020204" pitchFamily="34" charset="0"/>
                <a:cs typeface="Arial" panose="020B0604020202020204" pitchFamily="34" charset="0"/>
              </a:rPr>
              <a:t>Sparta was content to keep to itself and provided army assistance when necessary.  Athens, on the other hand, wanted to control more and more of the land around them.</a:t>
            </a:r>
            <a:endParaRPr lang="en-US" sz="2000" kern="120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2054207" y="886820"/>
            <a:ext cx="3735658" cy="1323439"/>
          </a:xfrm>
          <a:prstGeom prst="rect">
            <a:avLst/>
          </a:prstGeom>
          <a:noFill/>
        </p:spPr>
        <p:txBody>
          <a:bodyPr wrap="square" rtlCol="0">
            <a:spAutoFit/>
          </a:bodyPr>
          <a:lstStyle/>
          <a:p>
            <a:pPr algn="ctr"/>
            <a:r>
              <a:rPr lang="en-US" sz="2000" u="sng" dirty="0">
                <a:solidFill>
                  <a:srgbClr val="FF0000"/>
                </a:solidFill>
              </a:rPr>
              <a:t>"On the other hand" </a:t>
            </a:r>
            <a:r>
              <a:rPr lang="en-US" sz="2000" dirty="0">
                <a:solidFill>
                  <a:schemeClr val="bg1"/>
                </a:solidFill>
              </a:rPr>
              <a:t>is the author's signal that he's going to show how Athens differed from Sparta</a:t>
            </a:r>
            <a:endParaRPr lang="en-US" sz="2000" dirty="0" smtClean="0">
              <a:solidFill>
                <a:schemeClr val="bg1"/>
              </a:solidFill>
            </a:endParaRPr>
          </a:p>
        </p:txBody>
      </p:sp>
      <p:pic>
        <p:nvPicPr>
          <p:cNvPr id="3" name="Picture 2" descr="teacher_clipart_6.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865" y="2261596"/>
            <a:ext cx="1714500" cy="1905000"/>
          </a:xfrm>
          <a:prstGeom prst="rect">
            <a:avLst/>
          </a:prstGeom>
        </p:spPr>
      </p:pic>
    </p:spTree>
    <p:extLst>
      <p:ext uri="{BB962C8B-B14F-4D97-AF65-F5344CB8AC3E}">
        <p14:creationId xmlns:p14="http://schemas.microsoft.com/office/powerpoint/2010/main" val="1904711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654216" y="4269148"/>
            <a:ext cx="1865447" cy="33453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2871093" y="811180"/>
            <a:ext cx="4572000" cy="1502010"/>
          </a:xfrm>
          <a:prstGeom prst="wedgeRoundRectCallout">
            <a:avLst>
              <a:gd name="adj1" fmla="val -48394"/>
              <a:gd name="adj2" fmla="val 87000"/>
              <a:gd name="adj3" fmla="val 16667"/>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54216" y="4166596"/>
            <a:ext cx="6319834" cy="830997"/>
          </a:xfrm>
          <a:prstGeom prst="rect">
            <a:avLst/>
          </a:prstGeom>
          <a:noFill/>
        </p:spPr>
        <p:txBody>
          <a:bodyPr wrap="square" rtlCol="0">
            <a:spAutoFit/>
          </a:bodyPr>
          <a:lstStyle/>
          <a:p>
            <a:r>
              <a:rPr lang="en-US" sz="2400" dirty="0">
                <a:solidFill>
                  <a:schemeClr val="bg2">
                    <a:lumMod val="75000"/>
                  </a:schemeClr>
                </a:solidFill>
                <a:latin typeface="Arial" panose="020B0604020202020204" pitchFamily="34" charset="0"/>
                <a:cs typeface="Arial" panose="020B0604020202020204" pitchFamily="34" charset="0"/>
              </a:rPr>
              <a:t>Even though the temperature dipped below 32 degrees, the water did not freeze.</a:t>
            </a:r>
            <a:endParaRPr lang="en-US" sz="2000" kern="120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2871093" y="962020"/>
            <a:ext cx="4572000" cy="1323439"/>
          </a:xfrm>
          <a:prstGeom prst="rect">
            <a:avLst/>
          </a:prstGeom>
          <a:noFill/>
        </p:spPr>
        <p:txBody>
          <a:bodyPr wrap="square" rtlCol="0">
            <a:spAutoFit/>
          </a:bodyPr>
          <a:lstStyle/>
          <a:p>
            <a:pPr algn="ctr"/>
            <a:r>
              <a:rPr lang="en-US" sz="2000" dirty="0">
                <a:solidFill>
                  <a:schemeClr val="bg1"/>
                </a:solidFill>
              </a:rPr>
              <a:t>We were tipped off by the phrase "</a:t>
            </a:r>
            <a:r>
              <a:rPr lang="en-US" sz="2000" u="sng" dirty="0">
                <a:solidFill>
                  <a:srgbClr val="FF0000"/>
                </a:solidFill>
              </a:rPr>
              <a:t>even though</a:t>
            </a:r>
            <a:r>
              <a:rPr lang="en-US" sz="2000" dirty="0">
                <a:solidFill>
                  <a:schemeClr val="bg1"/>
                </a:solidFill>
              </a:rPr>
              <a:t>" that something we would </a:t>
            </a:r>
            <a:r>
              <a:rPr lang="en-US" sz="2000" dirty="0" smtClean="0">
                <a:solidFill>
                  <a:schemeClr val="bg1"/>
                </a:solidFill>
              </a:rPr>
              <a:t>expect </a:t>
            </a:r>
            <a:r>
              <a:rPr lang="en-US" sz="2000" dirty="0">
                <a:solidFill>
                  <a:schemeClr val="bg1"/>
                </a:solidFill>
              </a:rPr>
              <a:t>to happen isn't going to.</a:t>
            </a:r>
            <a:endParaRPr lang="en-US" sz="2000" dirty="0" smtClean="0">
              <a:solidFill>
                <a:schemeClr val="bg1"/>
              </a:solidFill>
            </a:endParaRPr>
          </a:p>
        </p:txBody>
      </p:sp>
      <p:pic>
        <p:nvPicPr>
          <p:cNvPr id="2" name="Picture 1" descr="Inside Words R.P.C. - more info. about janet and inside wo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01" y="1887898"/>
            <a:ext cx="2352675" cy="2381250"/>
          </a:xfrm>
          <a:prstGeom prst="rect">
            <a:avLst/>
          </a:prstGeom>
        </p:spPr>
      </p:pic>
    </p:spTree>
    <p:extLst>
      <p:ext uri="{BB962C8B-B14F-4D97-AF65-F5344CB8AC3E}">
        <p14:creationId xmlns:p14="http://schemas.microsoft.com/office/powerpoint/2010/main" val="3258362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1125" y="2346593"/>
            <a:ext cx="3822853" cy="3822853"/>
          </a:xfrm>
          <a:prstGeom prst="rect">
            <a:avLst/>
          </a:prstGeom>
        </p:spPr>
      </p:pic>
      <p:sp>
        <p:nvSpPr>
          <p:cNvPr id="3" name="Rectangle 2"/>
          <p:cNvSpPr/>
          <p:nvPr/>
        </p:nvSpPr>
        <p:spPr>
          <a:xfrm>
            <a:off x="902999" y="143219"/>
            <a:ext cx="7448194" cy="1754326"/>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Words that Signal a </a:t>
            </a:r>
          </a:p>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Contrast or Contradiction</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p:cNvSpPr txBox="1"/>
          <p:nvPr/>
        </p:nvSpPr>
        <p:spPr>
          <a:xfrm>
            <a:off x="286439" y="2027103"/>
            <a:ext cx="1894901" cy="3693319"/>
          </a:xfrm>
          <a:prstGeom prst="rect">
            <a:avLst/>
          </a:prstGeom>
          <a:noFill/>
        </p:spPr>
        <p:txBody>
          <a:bodyPr wrap="square" rtlCol="0">
            <a:spAutoFit/>
          </a:bodyPr>
          <a:lstStyle/>
          <a:p>
            <a:r>
              <a:rPr lang="en-US" b="1" dirty="0" smtClean="0">
                <a:latin typeface="Comic Sans MS" panose="030F0702030302020204" pitchFamily="66" charset="0"/>
              </a:rPr>
              <a:t>Alternatively</a:t>
            </a:r>
          </a:p>
          <a:p>
            <a:endParaRPr lang="en-US" b="1" dirty="0" smtClean="0">
              <a:latin typeface="Comic Sans MS" panose="030F0702030302020204" pitchFamily="66" charset="0"/>
            </a:endParaRPr>
          </a:p>
          <a:p>
            <a:r>
              <a:rPr lang="en-US" b="1" dirty="0" smtClean="0">
                <a:latin typeface="Comic Sans MS" panose="030F0702030302020204" pitchFamily="66" charset="0"/>
              </a:rPr>
              <a:t>By contrast</a:t>
            </a:r>
          </a:p>
          <a:p>
            <a:endParaRPr lang="en-US" b="1" dirty="0" smtClean="0">
              <a:latin typeface="Comic Sans MS" panose="030F0702030302020204" pitchFamily="66" charset="0"/>
            </a:endParaRPr>
          </a:p>
          <a:p>
            <a:r>
              <a:rPr lang="en-US" b="1" dirty="0" smtClean="0">
                <a:latin typeface="Comic Sans MS" panose="030F0702030302020204" pitchFamily="66" charset="0"/>
              </a:rPr>
              <a:t>However</a:t>
            </a:r>
          </a:p>
          <a:p>
            <a:endParaRPr lang="en-US" b="1" dirty="0" smtClean="0">
              <a:latin typeface="Comic Sans MS" panose="030F0702030302020204" pitchFamily="66" charset="0"/>
            </a:endParaRPr>
          </a:p>
          <a:p>
            <a:r>
              <a:rPr lang="en-US" b="1" dirty="0" smtClean="0">
                <a:latin typeface="Comic Sans MS" panose="030F0702030302020204" pitchFamily="66" charset="0"/>
              </a:rPr>
              <a:t>Nonetheless</a:t>
            </a:r>
          </a:p>
          <a:p>
            <a:endParaRPr lang="en-US" b="1" dirty="0" smtClean="0">
              <a:latin typeface="Comic Sans MS" panose="030F0702030302020204" pitchFamily="66" charset="0"/>
            </a:endParaRPr>
          </a:p>
          <a:p>
            <a:r>
              <a:rPr lang="en-US" b="1" dirty="0" smtClean="0">
                <a:latin typeface="Comic Sans MS" panose="030F0702030302020204" pitchFamily="66" charset="0"/>
              </a:rPr>
              <a:t>Otherwise</a:t>
            </a:r>
          </a:p>
          <a:p>
            <a:endParaRPr lang="en-US" b="1" dirty="0" smtClean="0">
              <a:latin typeface="Comic Sans MS" panose="030F0702030302020204" pitchFamily="66" charset="0"/>
            </a:endParaRPr>
          </a:p>
          <a:p>
            <a:r>
              <a:rPr lang="en-US" b="1" dirty="0" smtClean="0">
                <a:latin typeface="Comic Sans MS" panose="030F0702030302020204" pitchFamily="66" charset="0"/>
              </a:rPr>
              <a:t>Then again</a:t>
            </a:r>
          </a:p>
          <a:p>
            <a:endParaRPr lang="en-US" b="1" dirty="0" smtClean="0">
              <a:latin typeface="Comic Sans MS" panose="030F0702030302020204" pitchFamily="66" charset="0"/>
            </a:endParaRPr>
          </a:p>
          <a:p>
            <a:r>
              <a:rPr lang="en-US" b="1" dirty="0" smtClean="0">
                <a:latin typeface="Comic Sans MS" panose="030F0702030302020204" pitchFamily="66" charset="0"/>
              </a:rPr>
              <a:t>Unlike</a:t>
            </a:r>
            <a:endParaRPr lang="en-US" b="1" dirty="0">
              <a:latin typeface="Comic Sans MS" panose="030F0702030302020204" pitchFamily="66" charset="0"/>
            </a:endParaRPr>
          </a:p>
        </p:txBody>
      </p:sp>
      <p:sp>
        <p:nvSpPr>
          <p:cNvPr id="5" name="TextBox 4"/>
          <p:cNvSpPr txBox="1"/>
          <p:nvPr/>
        </p:nvSpPr>
        <p:spPr>
          <a:xfrm>
            <a:off x="6742322" y="2027103"/>
            <a:ext cx="2291509" cy="3139321"/>
          </a:xfrm>
          <a:prstGeom prst="rect">
            <a:avLst/>
          </a:prstGeom>
          <a:noFill/>
        </p:spPr>
        <p:txBody>
          <a:bodyPr wrap="square" rtlCol="0">
            <a:spAutoFit/>
          </a:bodyPr>
          <a:lstStyle/>
          <a:p>
            <a:r>
              <a:rPr lang="en-US" b="1" dirty="0" smtClean="0">
                <a:latin typeface="Comic Sans MS" panose="030F0702030302020204" pitchFamily="66" charset="0"/>
              </a:rPr>
              <a:t>Although</a:t>
            </a:r>
          </a:p>
          <a:p>
            <a:endParaRPr lang="en-US" b="1" dirty="0" smtClean="0">
              <a:latin typeface="Comic Sans MS" panose="030F0702030302020204" pitchFamily="66" charset="0"/>
            </a:endParaRPr>
          </a:p>
          <a:p>
            <a:r>
              <a:rPr lang="en-US" b="1" dirty="0" smtClean="0">
                <a:latin typeface="Comic Sans MS" panose="030F0702030302020204" pitchFamily="66" charset="0"/>
              </a:rPr>
              <a:t>Different from</a:t>
            </a:r>
          </a:p>
          <a:p>
            <a:endParaRPr lang="en-US" b="1" dirty="0" smtClean="0">
              <a:latin typeface="Comic Sans MS" panose="030F0702030302020204" pitchFamily="66" charset="0"/>
            </a:endParaRPr>
          </a:p>
          <a:p>
            <a:r>
              <a:rPr lang="en-US" b="1" dirty="0" smtClean="0">
                <a:latin typeface="Comic Sans MS" panose="030F0702030302020204" pitchFamily="66" charset="0"/>
              </a:rPr>
              <a:t>Instead</a:t>
            </a:r>
          </a:p>
          <a:p>
            <a:endParaRPr lang="en-US" b="1" dirty="0" smtClean="0">
              <a:latin typeface="Comic Sans MS" panose="030F0702030302020204" pitchFamily="66" charset="0"/>
            </a:endParaRPr>
          </a:p>
          <a:p>
            <a:r>
              <a:rPr lang="en-US" b="1" dirty="0" smtClean="0">
                <a:latin typeface="Comic Sans MS" panose="030F0702030302020204" pitchFamily="66" charset="0"/>
              </a:rPr>
              <a:t>On the other hand</a:t>
            </a:r>
          </a:p>
          <a:p>
            <a:endParaRPr lang="en-US" b="1" dirty="0" smtClean="0">
              <a:latin typeface="Comic Sans MS" panose="030F0702030302020204" pitchFamily="66" charset="0"/>
            </a:endParaRPr>
          </a:p>
          <a:p>
            <a:r>
              <a:rPr lang="en-US" b="1" dirty="0" smtClean="0">
                <a:latin typeface="Comic Sans MS" panose="030F0702030302020204" pitchFamily="66" charset="0"/>
              </a:rPr>
              <a:t>Still</a:t>
            </a:r>
          </a:p>
          <a:p>
            <a:endParaRPr lang="en-US" b="1" dirty="0" smtClean="0">
              <a:latin typeface="Comic Sans MS" panose="030F0702030302020204" pitchFamily="66" charset="0"/>
            </a:endParaRPr>
          </a:p>
          <a:p>
            <a:r>
              <a:rPr lang="en-US" b="1" dirty="0" smtClean="0">
                <a:latin typeface="Comic Sans MS" panose="030F0702030302020204" pitchFamily="66" charset="0"/>
              </a:rPr>
              <a:t>Yet</a:t>
            </a:r>
            <a:endParaRPr lang="en-US" b="1" dirty="0">
              <a:latin typeface="Comic Sans MS" panose="030F0702030302020204" pitchFamily="66" charset="0"/>
            </a:endParaRPr>
          </a:p>
        </p:txBody>
      </p:sp>
    </p:spTree>
    <p:extLst>
      <p:ext uri="{BB962C8B-B14F-4D97-AF65-F5344CB8AC3E}">
        <p14:creationId xmlns:p14="http://schemas.microsoft.com/office/powerpoint/2010/main" val="137679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80000"/>
                <a:shade val="100000"/>
                <a:satMod val="300000"/>
              </a:schemeClr>
            </a:gs>
            <a:gs pos="100000">
              <a:srgbClr val="7030A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2717" y="2451148"/>
            <a:ext cx="6803136" cy="2587752"/>
          </a:xfrm>
        </p:spPr>
        <p:txBody>
          <a:bodyPr/>
          <a:lstStyle/>
          <a:p>
            <a:r>
              <a:rPr lang="en-US" sz="4800" cap="none" dirty="0" smtClean="0">
                <a:solidFill>
                  <a:schemeClr val="accent6">
                    <a:lumMod val="60000"/>
                    <a:lumOff val="40000"/>
                  </a:schemeClr>
                </a:solidFill>
              </a:rPr>
              <a:t>Let’s work together to identify more Contrasts &amp; Contradictions</a:t>
            </a:r>
            <a:endParaRPr lang="en-US" sz="4800" cap="none" dirty="0">
              <a:solidFill>
                <a:schemeClr val="accent6">
                  <a:lumMod val="60000"/>
                  <a:lumOff val="40000"/>
                </a:schemeClr>
              </a:solidFill>
            </a:endParaRPr>
          </a:p>
        </p:txBody>
      </p:sp>
      <p:sp>
        <p:nvSpPr>
          <p:cNvPr id="3" name="TextBox 2"/>
          <p:cNvSpPr txBox="1"/>
          <p:nvPr/>
        </p:nvSpPr>
        <p:spPr>
          <a:xfrm>
            <a:off x="1696598" y="661012"/>
            <a:ext cx="5662669" cy="369332"/>
          </a:xfrm>
          <a:prstGeom prst="rect">
            <a:avLst/>
          </a:prstGeom>
          <a:noFill/>
        </p:spPr>
        <p:txBody>
          <a:bodyPr wrap="square" rtlCol="0">
            <a:spAutoFit/>
          </a:bodyPr>
          <a:lstStyle/>
          <a:p>
            <a:r>
              <a:rPr lang="en-US" dirty="0" smtClean="0">
                <a:hlinkClick r:id="rId2"/>
              </a:rPr>
              <a:t>video </a:t>
            </a:r>
            <a:endParaRPr lang="en-US" dirty="0"/>
          </a:p>
        </p:txBody>
      </p:sp>
    </p:spTree>
    <p:extLst>
      <p:ext uri="{BB962C8B-B14F-4D97-AF65-F5344CB8AC3E}">
        <p14:creationId xmlns:p14="http://schemas.microsoft.com/office/powerpoint/2010/main" val="373246154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175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6540" y="3698548"/>
            <a:ext cx="7413625" cy="1038225"/>
          </a:xfrm>
          <a:noFill/>
        </p:spPr>
        <p:txBody>
          <a:bodyPr>
            <a:normAutofit fontScale="90000"/>
          </a:bodyPr>
          <a:lstStyle/>
          <a:p>
            <a:pPr lvl="0" indent="-273050" algn="ctr">
              <a:lnSpc>
                <a:spcPct val="90000"/>
              </a:lnSpc>
              <a:spcBef>
                <a:spcPts val="0"/>
              </a:spcBef>
            </a:pPr>
            <a:r>
              <a:rPr lang="en-US" sz="4400" cap="none" dirty="0">
                <a:solidFill>
                  <a:schemeClr val="bg2">
                    <a:lumMod val="75000"/>
                  </a:schemeClr>
                </a:solidFill>
                <a:latin typeface="Franklin Gothic Medium Cond" panose="020B0606030402020204" pitchFamily="34" charset="0"/>
                <a:ea typeface="Merriweather"/>
                <a:cs typeface="Merriweather"/>
                <a:sym typeface="Merriweather"/>
              </a:rPr>
              <a:t>Today we'll be learning about the </a:t>
            </a:r>
            <a:r>
              <a:rPr lang="en-US" sz="4400" dirty="0" smtClean="0">
                <a:solidFill>
                  <a:schemeClr val="bg2">
                    <a:lumMod val="75000"/>
                  </a:schemeClr>
                </a:solidFill>
                <a:latin typeface="Franklin Gothic Medium Cond" panose="020B0606030402020204" pitchFamily="34" charset="0"/>
                <a:ea typeface="Merriweather"/>
                <a:cs typeface="Merriweather"/>
                <a:sym typeface="Merriweather"/>
              </a:rPr>
              <a:t>2nd</a:t>
            </a:r>
            <a:r>
              <a:rPr lang="en-US" sz="4400" cap="none" dirty="0" smtClean="0">
                <a:solidFill>
                  <a:schemeClr val="bg2">
                    <a:lumMod val="75000"/>
                  </a:schemeClr>
                </a:solidFill>
                <a:latin typeface="Franklin Gothic Medium Cond" panose="020B0606030402020204" pitchFamily="34" charset="0"/>
                <a:ea typeface="Merriweather"/>
                <a:cs typeface="Merriweather"/>
                <a:sym typeface="Merriweather"/>
              </a:rPr>
              <a:t> </a:t>
            </a:r>
            <a:r>
              <a:rPr lang="en-US" sz="4400" cap="none" dirty="0">
                <a:solidFill>
                  <a:schemeClr val="bg2">
                    <a:lumMod val="75000"/>
                  </a:schemeClr>
                </a:solidFill>
                <a:latin typeface="Franklin Gothic Medium Cond" panose="020B0606030402020204" pitchFamily="34" charset="0"/>
                <a:ea typeface="Merriweather"/>
                <a:cs typeface="Merriweather"/>
                <a:sym typeface="Merriweather"/>
              </a:rPr>
              <a:t>signpost.</a:t>
            </a:r>
            <a:endParaRPr lang="en-US" sz="4400" dirty="0">
              <a:solidFill>
                <a:schemeClr val="bg2">
                  <a:lumMod val="75000"/>
                </a:schemeClr>
              </a:solidFill>
              <a:latin typeface="Franklin Gothic Medium Cond" panose="020B0606030402020204" pitchFamily="34" charset="0"/>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3181224" y="963261"/>
              <a:ext cx="3053160" cy="1998360"/>
            </p14:xfrm>
          </p:contentPart>
        </mc:Choice>
        <mc:Fallback xmlns="">
          <p:pic>
            <p:nvPicPr>
              <p:cNvPr id="8" name="Ink 7"/>
              <p:cNvPicPr/>
              <p:nvPr/>
            </p:nvPicPr>
            <p:blipFill>
              <a:blip r:embed="rId3"/>
              <a:stretch>
                <a:fillRect/>
              </a:stretch>
            </p:blipFill>
            <p:spPr>
              <a:xfrm>
                <a:off x="3175104" y="954621"/>
                <a:ext cx="3068280" cy="2014560"/>
              </a:xfrm>
              <a:prstGeom prst="rect">
                <a:avLst/>
              </a:prstGeom>
            </p:spPr>
          </p:pic>
        </mc:Fallback>
      </mc:AlternateContent>
      <p:sp>
        <p:nvSpPr>
          <p:cNvPr id="17" name="Star: 5 Points 16"/>
          <p:cNvSpPr/>
          <p:nvPr/>
        </p:nvSpPr>
        <p:spPr>
          <a:xfrm>
            <a:off x="6769780" y="555629"/>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tar: 5 Points 18"/>
          <p:cNvSpPr/>
          <p:nvPr/>
        </p:nvSpPr>
        <p:spPr>
          <a:xfrm>
            <a:off x="8045071" y="1427019"/>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tar: 5 Points 19"/>
          <p:cNvSpPr/>
          <p:nvPr/>
        </p:nvSpPr>
        <p:spPr>
          <a:xfrm>
            <a:off x="1040441" y="2398022"/>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tar: 5 Points 20"/>
          <p:cNvSpPr/>
          <p:nvPr/>
        </p:nvSpPr>
        <p:spPr>
          <a:xfrm>
            <a:off x="2315732" y="441659"/>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p:nvPr/>
        </p:nvCxnSpPr>
        <p:spPr>
          <a:xfrm>
            <a:off x="1400247" y="5181541"/>
            <a:ext cx="6243451" cy="23195"/>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390738" y="5885465"/>
            <a:ext cx="6286343" cy="2379"/>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32643" y="5168950"/>
            <a:ext cx="7230867" cy="707886"/>
          </a:xfrm>
          <a:prstGeom prst="rect">
            <a:avLst/>
          </a:prstGeom>
          <a:noFill/>
        </p:spPr>
        <p:txBody>
          <a:bodyPr wrap="square" rtlCol="0">
            <a:spAutoFit/>
          </a:bodyPr>
          <a:lstStyle/>
          <a:p>
            <a:r>
              <a:rPr lang="en-US" sz="4000" dirty="0" smtClean="0">
                <a:solidFill>
                  <a:schemeClr val="bg2">
                    <a:lumMod val="75000"/>
                  </a:schemeClr>
                </a:solidFill>
                <a:latin typeface="Britannic Bold" panose="020B0903060703020204" pitchFamily="34" charset="0"/>
              </a:rPr>
              <a:t>Extreme/Absolute Language</a:t>
            </a:r>
            <a:endParaRPr lang="en-US" sz="4000" kern="1200" dirty="0">
              <a:solidFill>
                <a:schemeClr val="bg2">
                  <a:lumMod val="75000"/>
                </a:schemeClr>
              </a:solidFill>
            </a:endParaRPr>
          </a:p>
        </p:txBody>
      </p:sp>
      <p:pic>
        <p:nvPicPr>
          <p:cNvPr id="12" name="Shape 193"/>
          <p:cNvPicPr preferRelativeResize="0"/>
          <p:nvPr/>
        </p:nvPicPr>
        <p:blipFill rotWithShape="1">
          <a:blip r:embed="rId4">
            <a:alphaModFix/>
          </a:blip>
          <a:srcRect/>
          <a:stretch/>
        </p:blipFill>
        <p:spPr>
          <a:xfrm>
            <a:off x="3981266" y="1427019"/>
            <a:ext cx="1841266" cy="2102083"/>
          </a:xfrm>
          <a:prstGeom prst="rect">
            <a:avLst/>
          </a:prstGeom>
          <a:noFill/>
          <a:ln>
            <a:noFill/>
          </a:ln>
        </p:spPr>
      </p:pic>
    </p:spTree>
    <p:extLst>
      <p:ext uri="{BB962C8B-B14F-4D97-AF65-F5344CB8AC3E}">
        <p14:creationId xmlns:p14="http://schemas.microsoft.com/office/powerpoint/2010/main" val="5131762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anim calcmode="lin" valueType="num">
                                      <p:cBhvr>
                                        <p:cTn id="27" dur="1000" fill="hold"/>
                                        <p:tgtEl>
                                          <p:spTgt spid="22"/>
                                        </p:tgtEl>
                                        <p:attrNameLst>
                                          <p:attrName>style.rotation</p:attrName>
                                        </p:attrNameLst>
                                      </p:cBhvr>
                                      <p:tavLst>
                                        <p:tav tm="0">
                                          <p:val>
                                            <p:fltVal val="90"/>
                                          </p:val>
                                        </p:tav>
                                        <p:tav tm="100000">
                                          <p:val>
                                            <p:fltVal val="0"/>
                                          </p:val>
                                        </p:tav>
                                      </p:tavLst>
                                    </p:anim>
                                    <p:animEffect transition="in" filter="fade">
                                      <p:cBhvr>
                                        <p:cTn id="28" dur="1000"/>
                                        <p:tgtEl>
                                          <p:spTgt spid="22"/>
                                        </p:tgtEl>
                                      </p:cBhvr>
                                    </p:animEffect>
                                  </p:childTnLst>
                                </p:cTn>
                              </p:par>
                              <p:par>
                                <p:cTn id="29" presetID="3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 calcmode="lin" valueType="num">
                                      <p:cBhvr>
                                        <p:cTn id="33" dur="1000" fill="hold"/>
                                        <p:tgtEl>
                                          <p:spTgt spid="25"/>
                                        </p:tgtEl>
                                        <p:attrNameLst>
                                          <p:attrName>style.rotation</p:attrName>
                                        </p:attrNameLst>
                                      </p:cBhvr>
                                      <p:tavLst>
                                        <p:tav tm="0">
                                          <p:val>
                                            <p:fltVal val="90"/>
                                          </p:val>
                                        </p:tav>
                                        <p:tav tm="100000">
                                          <p:val>
                                            <p:fltVal val="0"/>
                                          </p:val>
                                        </p:tav>
                                      </p:tavLst>
                                    </p:anim>
                                    <p:animEffect transition="in" filter="fade">
                                      <p:cBhvr>
                                        <p:cTn id="3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Stop Sign"/>
          <p:cNvPicPr>
            <a:picLocks noChangeAspect="1"/>
          </p:cNvPicPr>
          <p:nvPr/>
        </p:nvPicPr>
        <p:blipFill>
          <a:blip r:embed="rId3"/>
          <a:stretch>
            <a:fillRect/>
          </a:stretch>
        </p:blipFill>
        <p:spPr>
          <a:xfrm>
            <a:off x="663848" y="626807"/>
            <a:ext cx="2226835" cy="2226835"/>
          </a:xfrm>
          <a:prstGeom prst="rect">
            <a:avLst/>
          </a:prstGeom>
        </p:spPr>
      </p:pic>
      <p:sp>
        <p:nvSpPr>
          <p:cNvPr id="12" name="TextBox 11"/>
          <p:cNvSpPr txBox="1"/>
          <p:nvPr/>
        </p:nvSpPr>
        <p:spPr>
          <a:xfrm>
            <a:off x="2732000" y="469962"/>
            <a:ext cx="5624209" cy="584775"/>
          </a:xfrm>
          <a:prstGeom prst="rect">
            <a:avLst/>
          </a:prstGeom>
          <a:noFill/>
        </p:spPr>
        <p:txBody>
          <a:bodyPr wrap="square" rtlCol="0">
            <a:spAutoFit/>
          </a:bodyPr>
          <a:lstStyle/>
          <a:p>
            <a:r>
              <a:rPr lang="en-US" sz="3200" kern="1200" dirty="0">
                <a:solidFill>
                  <a:schemeClr val="bg2">
                    <a:lumMod val="75000"/>
                  </a:schemeClr>
                </a:solidFill>
                <a:latin typeface="+mn-lt"/>
                <a:ea typeface="+mn-ea"/>
                <a:cs typeface="+mn-cs"/>
              </a:rPr>
              <a:t>Notice &amp; Note- Nonfiction</a:t>
            </a:r>
            <a:r>
              <a:rPr lang="en-US" sz="3200" kern="1200" dirty="0">
                <a:solidFill>
                  <a:schemeClr val="tx1"/>
                </a:solidFill>
                <a:latin typeface="+mn-lt"/>
                <a:ea typeface="+mn-ea"/>
                <a:cs typeface="+mn-cs"/>
              </a:rPr>
              <a:t> </a:t>
            </a:r>
          </a:p>
        </p:txBody>
      </p:sp>
      <p:sp>
        <p:nvSpPr>
          <p:cNvPr id="13" name="TextBox 12"/>
          <p:cNvSpPr txBox="1"/>
          <p:nvPr/>
        </p:nvSpPr>
        <p:spPr>
          <a:xfrm>
            <a:off x="3024888" y="1341742"/>
            <a:ext cx="5038431" cy="2554545"/>
          </a:xfrm>
          <a:prstGeom prst="rect">
            <a:avLst/>
          </a:prstGeom>
          <a:noFill/>
        </p:spPr>
        <p:txBody>
          <a:bodyPr wrap="square" rtlCol="0">
            <a:spAutoFit/>
          </a:bodyPr>
          <a:lstStyle/>
          <a:p>
            <a:r>
              <a:rPr lang="en-US" sz="3200" kern="1200" dirty="0">
                <a:solidFill>
                  <a:schemeClr val="bg2">
                    <a:lumMod val="75000"/>
                  </a:schemeClr>
                </a:solidFill>
                <a:latin typeface="Arial" panose="020B0604020202020204" pitchFamily="34" charset="0"/>
                <a:cs typeface="Arial" panose="020B0604020202020204" pitchFamily="34" charset="0"/>
              </a:rPr>
              <a:t>When you're reading and </a:t>
            </a:r>
            <a:r>
              <a:rPr lang="en-US" sz="3200" kern="1200" dirty="0" smtClean="0">
                <a:solidFill>
                  <a:schemeClr val="bg2">
                    <a:lumMod val="75000"/>
                  </a:schemeClr>
                </a:solidFill>
                <a:latin typeface="Arial" panose="020B0604020202020204" pitchFamily="34" charset="0"/>
                <a:cs typeface="Arial" panose="020B0604020202020204" pitchFamily="34" charset="0"/>
              </a:rPr>
              <a:t>the author </a:t>
            </a:r>
            <a:r>
              <a:rPr lang="en-US" sz="3200" u="sng" dirty="0" smtClean="0">
                <a:solidFill>
                  <a:srgbClr val="FF0000"/>
                </a:solidFill>
                <a:latin typeface="Arial" panose="020B0604020202020204" pitchFamily="34" charset="0"/>
                <a:cs typeface="Arial" panose="020B0604020202020204" pitchFamily="34" charset="0"/>
              </a:rPr>
              <a:t>uses </a:t>
            </a:r>
            <a:r>
              <a:rPr lang="en-US" sz="3200" u="sng" dirty="0">
                <a:solidFill>
                  <a:srgbClr val="FF0000"/>
                </a:solidFill>
                <a:latin typeface="Arial" panose="020B0604020202020204" pitchFamily="34" charset="0"/>
                <a:cs typeface="Arial" panose="020B0604020202020204" pitchFamily="34" charset="0"/>
              </a:rPr>
              <a:t>language that leaves no doubt, exaggerates, or pushes the limit,</a:t>
            </a:r>
            <a:endParaRPr lang="en-US" sz="3200" u="sng" kern="12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flipH="1">
            <a:off x="3024887" y="4183292"/>
            <a:ext cx="5331322" cy="1323439"/>
          </a:xfrm>
          <a:prstGeom prst="rect">
            <a:avLst/>
          </a:prstGeom>
          <a:noFill/>
        </p:spPr>
        <p:txBody>
          <a:bodyPr wrap="square" rtlCol="0">
            <a:spAutoFit/>
          </a:bodyPr>
          <a:lstStyle/>
          <a:p>
            <a:r>
              <a:rPr lang="en-US" sz="4000" dirty="0">
                <a:solidFill>
                  <a:schemeClr val="bg1"/>
                </a:solidFill>
                <a:latin typeface="Berlin Sans FB Demi" panose="020E0802020502020306" pitchFamily="34" charset="0"/>
              </a:rPr>
              <a:t>You should </a:t>
            </a:r>
            <a:r>
              <a:rPr lang="en-US" sz="4000" u="sng" dirty="0">
                <a:solidFill>
                  <a:srgbClr val="FF0000"/>
                </a:solidFill>
                <a:latin typeface="Berlin Sans FB Demi" panose="020E0802020502020306" pitchFamily="34" charset="0"/>
              </a:rPr>
              <a:t>STOP</a:t>
            </a:r>
            <a:r>
              <a:rPr lang="en-US" sz="4000" dirty="0">
                <a:solidFill>
                  <a:srgbClr val="FF0000"/>
                </a:solidFill>
                <a:latin typeface="Berlin Sans FB Demi" panose="020E0802020502020306" pitchFamily="34" charset="0"/>
              </a:rPr>
              <a:t> </a:t>
            </a:r>
            <a:r>
              <a:rPr lang="en-US" sz="4000" dirty="0">
                <a:solidFill>
                  <a:schemeClr val="bg1"/>
                </a:solidFill>
                <a:latin typeface="Berlin Sans FB Demi" panose="020E0802020502020306" pitchFamily="34" charset="0"/>
              </a:rPr>
              <a:t>and ask yourself: </a:t>
            </a:r>
            <a:endParaRPr lang="en-US" sz="4000" kern="1200" dirty="0">
              <a:solidFill>
                <a:schemeClr val="bg1"/>
              </a:solidFill>
              <a:latin typeface="Berlin Sans FB Demi" panose="020E0802020502020306" pitchFamily="34" charset="0"/>
            </a:endParaRPr>
          </a:p>
        </p:txBody>
      </p:sp>
      <p:pic>
        <p:nvPicPr>
          <p:cNvPr id="7" name="Shape 193"/>
          <p:cNvPicPr preferRelativeResize="0"/>
          <p:nvPr/>
        </p:nvPicPr>
        <p:blipFill rotWithShape="1">
          <a:blip r:embed="rId4">
            <a:alphaModFix/>
          </a:blip>
          <a:srcRect/>
          <a:stretch/>
        </p:blipFill>
        <p:spPr>
          <a:xfrm>
            <a:off x="642533" y="3255814"/>
            <a:ext cx="2248150" cy="2888508"/>
          </a:xfrm>
          <a:prstGeom prst="rect">
            <a:avLst/>
          </a:prstGeom>
          <a:noFill/>
          <a:ln>
            <a:noFill/>
          </a:ln>
        </p:spPr>
      </p:pic>
    </p:spTree>
    <p:extLst>
      <p:ext uri="{BB962C8B-B14F-4D97-AF65-F5344CB8AC3E}">
        <p14:creationId xmlns:p14="http://schemas.microsoft.com/office/powerpoint/2010/main" val="3577361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0"/>
            <a:ext cx="8229600" cy="975360"/>
          </a:xfrm>
          <a:prstGeom prst="rect">
            <a:avLst/>
          </a:prstGeom>
          <a:noFill/>
          <a:ln>
            <a:noFill/>
          </a:ln>
        </p:spPr>
        <p:txBody>
          <a:bodyPr lIns="0" tIns="45700" rIns="0" bIns="0" anchor="b" anchorCtr="0">
            <a:noAutofit/>
          </a:bodyPr>
          <a:lstStyle/>
          <a:p>
            <a:pPr marL="0" marR="0" lvl="0" indent="0" algn="ctr" rtl="0">
              <a:lnSpc>
                <a:spcPct val="100000"/>
              </a:lnSpc>
              <a:spcBef>
                <a:spcPts val="0"/>
              </a:spcBef>
              <a:spcAft>
                <a:spcPts val="0"/>
              </a:spcAft>
              <a:buClr>
                <a:schemeClr val="dk2"/>
              </a:buClr>
              <a:buSzPct val="25000"/>
              <a:buFont typeface="Calibri"/>
              <a:buNone/>
            </a:pPr>
            <a:r>
              <a:rPr lang="en-US" sz="5000" b="0" i="0" u="none" strike="noStrike" cap="none" dirty="0">
                <a:solidFill>
                  <a:srgbClr val="7030A0"/>
                </a:solidFill>
                <a:latin typeface="Calibri"/>
                <a:ea typeface="Calibri"/>
                <a:cs typeface="Calibri"/>
                <a:sym typeface="Calibri"/>
              </a:rPr>
              <a:t>What is a Signpost? </a:t>
            </a:r>
          </a:p>
        </p:txBody>
      </p:sp>
      <p:sp>
        <p:nvSpPr>
          <p:cNvPr id="151" name="Shape 151"/>
          <p:cNvSpPr txBox="1">
            <a:spLocks noGrp="1"/>
          </p:cNvSpPr>
          <p:nvPr>
            <p:ph idx="1"/>
          </p:nvPr>
        </p:nvSpPr>
        <p:spPr>
          <a:xfrm>
            <a:off x="457200" y="3855720"/>
            <a:ext cx="8229600" cy="1095421"/>
          </a:xfrm>
          <a:prstGeom prst="rect">
            <a:avLst/>
          </a:prstGeom>
          <a:noFill/>
          <a:ln>
            <a:noFill/>
          </a:ln>
        </p:spPr>
        <p:txBody>
          <a:bodyPr lIns="91425" tIns="45700" rIns="91425" bIns="45700" anchor="t" anchorCtr="0">
            <a:noAutofit/>
          </a:bodyPr>
          <a:lstStyle/>
          <a:p>
            <a:pPr marL="273050" marR="0" lvl="0" indent="-273050" algn="ctr" rtl="0">
              <a:lnSpc>
                <a:spcPct val="90000"/>
              </a:lnSpc>
              <a:spcBef>
                <a:spcPts val="0"/>
              </a:spcBef>
              <a:spcAft>
                <a:spcPts val="0"/>
              </a:spcAft>
              <a:buClr>
                <a:srgbClr val="0BD0D9"/>
              </a:buClr>
              <a:buSzPct val="95000"/>
              <a:buFont typeface="Noto Sans Symbols"/>
              <a:buChar char="●"/>
            </a:pPr>
            <a:r>
              <a:rPr lang="en-US" sz="2400" b="0" i="0" u="none" strike="noStrike" cap="none" dirty="0">
                <a:solidFill>
                  <a:srgbClr val="7030A0"/>
                </a:solidFill>
                <a:latin typeface="Merriweather"/>
                <a:ea typeface="Merriweather"/>
                <a:cs typeface="Merriweather"/>
                <a:sym typeface="Merriweather"/>
              </a:rPr>
              <a:t>When you’re driving a car,</a:t>
            </a:r>
          </a:p>
          <a:p>
            <a:pPr marL="273050" marR="0" lvl="0" indent="-273050" algn="ctr" rtl="0">
              <a:lnSpc>
                <a:spcPct val="90000"/>
              </a:lnSpc>
              <a:spcBef>
                <a:spcPts val="0"/>
              </a:spcBef>
              <a:spcAft>
                <a:spcPts val="0"/>
              </a:spcAft>
              <a:buClr>
                <a:schemeClr val="accent3"/>
              </a:buClr>
              <a:buSzPct val="25000"/>
              <a:buFont typeface="Noto Sans Symbols"/>
              <a:buNone/>
            </a:pPr>
            <a:r>
              <a:rPr lang="en-US" sz="2400" b="0" i="0" u="none" strike="noStrike" cap="none" dirty="0">
                <a:solidFill>
                  <a:srgbClr val="7030A0"/>
                </a:solidFill>
                <a:latin typeface="Merriweather"/>
                <a:ea typeface="Merriweather"/>
                <a:cs typeface="Merriweather"/>
                <a:sym typeface="Merriweather"/>
              </a:rPr>
              <a:t>	you </a:t>
            </a:r>
            <a:r>
              <a:rPr lang="en-US" sz="2400" b="1" i="0" u="sng" strike="noStrike" cap="none" dirty="0">
                <a:solidFill>
                  <a:srgbClr val="7030A0"/>
                </a:solidFill>
                <a:latin typeface="Merriweather"/>
                <a:ea typeface="Merriweather"/>
                <a:cs typeface="Merriweather"/>
                <a:sym typeface="Merriweather"/>
              </a:rPr>
              <a:t>notice</a:t>
            </a:r>
            <a:r>
              <a:rPr lang="en-US" sz="2400" b="0" i="0" u="none" strike="noStrike" cap="none" dirty="0">
                <a:solidFill>
                  <a:srgbClr val="7030A0"/>
                </a:solidFill>
                <a:latin typeface="Merriweather"/>
                <a:ea typeface="Merriweather"/>
                <a:cs typeface="Merriweather"/>
                <a:sym typeface="Merriweather"/>
              </a:rPr>
              <a:t> the signs and</a:t>
            </a:r>
          </a:p>
          <a:p>
            <a:pPr marL="273050" marR="0" lvl="0" indent="-273050" algn="ctr" rtl="0">
              <a:lnSpc>
                <a:spcPct val="90000"/>
              </a:lnSpc>
              <a:spcBef>
                <a:spcPts val="0"/>
              </a:spcBef>
              <a:spcAft>
                <a:spcPts val="0"/>
              </a:spcAft>
              <a:buClr>
                <a:schemeClr val="accent3"/>
              </a:buClr>
              <a:buSzPct val="25000"/>
              <a:buFont typeface="Noto Sans Symbols"/>
              <a:buNone/>
            </a:pPr>
            <a:r>
              <a:rPr lang="en-US" sz="2400" b="0" i="0" u="none" strike="noStrike" cap="none" dirty="0">
                <a:solidFill>
                  <a:srgbClr val="7030A0"/>
                </a:solidFill>
                <a:latin typeface="Merriweather"/>
                <a:ea typeface="Merriweather"/>
                <a:cs typeface="Merriweather"/>
                <a:sym typeface="Merriweather"/>
              </a:rPr>
              <a:t>	respond accordingly.</a:t>
            </a:r>
          </a:p>
          <a:p>
            <a:pPr marL="273050" marR="0" lvl="0" indent="-273050" algn="ctr" rtl="0">
              <a:lnSpc>
                <a:spcPct val="90000"/>
              </a:lnSpc>
              <a:spcBef>
                <a:spcPts val="0"/>
              </a:spcBef>
              <a:spcAft>
                <a:spcPts val="0"/>
              </a:spcAft>
              <a:buClr>
                <a:srgbClr val="0BD0D9"/>
              </a:buClr>
              <a:buSzPct val="95000"/>
              <a:buFont typeface="Noto Sans Symbols"/>
              <a:buNone/>
            </a:pPr>
            <a:endParaRPr sz="2400" b="0" i="0" u="none" strike="noStrike" cap="none" dirty="0">
              <a:solidFill>
                <a:srgbClr val="7030A0"/>
              </a:solidFill>
              <a:latin typeface="Merriweather"/>
              <a:ea typeface="Merriweather"/>
              <a:cs typeface="Merriweather"/>
              <a:sym typeface="Merriweather"/>
            </a:endParaRPr>
          </a:p>
          <a:p>
            <a:pPr marL="273050" marR="0" lvl="0" indent="-273050" algn="ctr" rtl="0">
              <a:lnSpc>
                <a:spcPct val="90000"/>
              </a:lnSpc>
              <a:spcBef>
                <a:spcPts val="0"/>
              </a:spcBef>
              <a:spcAft>
                <a:spcPts val="0"/>
              </a:spcAft>
              <a:buClr>
                <a:schemeClr val="accent3"/>
              </a:buClr>
              <a:buSzPct val="25000"/>
              <a:buFont typeface="Noto Sans Symbols"/>
              <a:buNone/>
            </a:pPr>
            <a:endParaRPr sz="2400" b="0" i="0" u="none" strike="noStrike" cap="none" dirty="0">
              <a:solidFill>
                <a:srgbClr val="7030A0"/>
              </a:solidFill>
              <a:latin typeface="Merriweather"/>
              <a:ea typeface="Merriweather"/>
              <a:cs typeface="Merriweather"/>
              <a:sym typeface="Merriweather"/>
            </a:endParaRPr>
          </a:p>
        </p:txBody>
      </p:sp>
      <p:pic>
        <p:nvPicPr>
          <p:cNvPr id="2" name="Picture 1" descr="Cloud Nine and Counting: How Here is Different Than The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044" y="1246610"/>
            <a:ext cx="1989912" cy="2505500"/>
          </a:xfrm>
          <a:prstGeom prst="rect">
            <a:avLst/>
          </a:prstGeom>
        </p:spPr>
      </p:pic>
      <p:sp>
        <p:nvSpPr>
          <p:cNvPr id="3" name="TextBox 2"/>
          <p:cNvSpPr txBox="1"/>
          <p:nvPr/>
        </p:nvSpPr>
        <p:spPr>
          <a:xfrm>
            <a:off x="1089440" y="5054751"/>
            <a:ext cx="6659195" cy="1458861"/>
          </a:xfrm>
          <a:prstGeom prst="rect">
            <a:avLst/>
          </a:prstGeom>
          <a:noFill/>
        </p:spPr>
        <p:txBody>
          <a:bodyPr wrap="none" rtlCol="0">
            <a:spAutoFit/>
          </a:bodyPr>
          <a:lstStyle/>
          <a:p>
            <a:pPr marL="273050" lvl="0" indent="-273050" algn="ctr">
              <a:lnSpc>
                <a:spcPct val="90000"/>
              </a:lnSpc>
              <a:buClr>
                <a:srgbClr val="0BD0D9"/>
              </a:buClr>
              <a:buSzPct val="95000"/>
              <a:buFont typeface="Noto Sans Symbols"/>
              <a:buChar char="●"/>
            </a:pPr>
            <a:r>
              <a:rPr lang="en-US" sz="2400" dirty="0">
                <a:solidFill>
                  <a:srgbClr val="7030A0"/>
                </a:solidFill>
                <a:latin typeface="Merriweather"/>
                <a:ea typeface="Merriweather"/>
                <a:cs typeface="Merriweather"/>
                <a:sym typeface="Merriweather"/>
              </a:rPr>
              <a:t>It’s the same with reading:</a:t>
            </a:r>
          </a:p>
          <a:p>
            <a:pPr marL="273050" lvl="0" indent="-273050" algn="ctr">
              <a:lnSpc>
                <a:spcPct val="90000"/>
              </a:lnSpc>
              <a:buClr>
                <a:schemeClr val="accent3"/>
              </a:buClr>
              <a:buSzPct val="25000"/>
            </a:pPr>
            <a:r>
              <a:rPr lang="en-US" sz="2400" dirty="0">
                <a:solidFill>
                  <a:srgbClr val="7030A0"/>
                </a:solidFill>
                <a:latin typeface="Merriweather"/>
                <a:ea typeface="Merriweather"/>
                <a:cs typeface="Merriweather"/>
                <a:sym typeface="Merriweather"/>
              </a:rPr>
              <a:t>	common patterns, or “signs,”</a:t>
            </a:r>
          </a:p>
          <a:p>
            <a:pPr marL="273050" lvl="0" indent="-273050" algn="ctr">
              <a:lnSpc>
                <a:spcPct val="90000"/>
              </a:lnSpc>
              <a:buClr>
                <a:schemeClr val="accent3"/>
              </a:buClr>
              <a:buSzPct val="25000"/>
            </a:pPr>
            <a:r>
              <a:rPr lang="en-US" sz="2400" dirty="0">
                <a:solidFill>
                  <a:srgbClr val="7030A0"/>
                </a:solidFill>
                <a:latin typeface="Merriweather"/>
                <a:ea typeface="Merriweather"/>
                <a:cs typeface="Merriweather"/>
                <a:sym typeface="Merriweather"/>
              </a:rPr>
              <a:t>	become recognizable, and you should respond.</a:t>
            </a:r>
          </a:p>
          <a:p>
            <a:endParaRPr lang="en-US" sz="2400"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circle(in)">
                                      <p:cBhvr>
                                        <p:cTn id="7" dur="2000"/>
                                        <p:tgtEl>
                                          <p:spTgt spid="150"/>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par>
                          <p:cTn id="12" fill="hold">
                            <p:stCondLst>
                              <p:cond delay="4000"/>
                            </p:stCondLst>
                            <p:childTnLst>
                              <p:par>
                                <p:cTn id="13" presetID="14" presetClass="entr" presetSubtype="10" fill="hold" nodeType="afterEffect">
                                  <p:stCondLst>
                                    <p:cond delay="0"/>
                                  </p:stCondLst>
                                  <p:childTnLst>
                                    <p:set>
                                      <p:cBhvr>
                                        <p:cTn id="14" dur="1" fill="hold">
                                          <p:stCondLst>
                                            <p:cond delay="0"/>
                                          </p:stCondLst>
                                        </p:cTn>
                                        <p:tgtEl>
                                          <p:spTgt spid="151">
                                            <p:txEl>
                                              <p:pRg st="0" end="0"/>
                                            </p:txEl>
                                          </p:spTgt>
                                        </p:tgtEl>
                                        <p:attrNameLst>
                                          <p:attrName>style.visibility</p:attrName>
                                        </p:attrNameLst>
                                      </p:cBhvr>
                                      <p:to>
                                        <p:strVal val="visible"/>
                                      </p:to>
                                    </p:set>
                                    <p:animEffect transition="in" filter="randombar(horizontal)">
                                      <p:cBhvr>
                                        <p:cTn id="15" dur="500"/>
                                        <p:tgtEl>
                                          <p:spTgt spid="151">
                                            <p:txEl>
                                              <p:pRg st="0" end="0"/>
                                            </p:txEl>
                                          </p:spTgt>
                                        </p:tgtEl>
                                      </p:cBhvr>
                                    </p:animEffect>
                                  </p:childTnLst>
                                </p:cTn>
                              </p:par>
                            </p:childTnLst>
                          </p:cTn>
                        </p:par>
                        <p:par>
                          <p:cTn id="16" fill="hold">
                            <p:stCondLst>
                              <p:cond delay="4500"/>
                            </p:stCondLst>
                            <p:childTnLst>
                              <p:par>
                                <p:cTn id="17" presetID="14" presetClass="entr" presetSubtype="10" fill="hold" nodeType="afterEffect">
                                  <p:stCondLst>
                                    <p:cond delay="0"/>
                                  </p:stCondLst>
                                  <p:childTnLst>
                                    <p:set>
                                      <p:cBhvr>
                                        <p:cTn id="18" dur="1" fill="hold">
                                          <p:stCondLst>
                                            <p:cond delay="0"/>
                                          </p:stCondLst>
                                        </p:cTn>
                                        <p:tgtEl>
                                          <p:spTgt spid="151">
                                            <p:txEl>
                                              <p:pRg st="1" end="1"/>
                                            </p:txEl>
                                          </p:spTgt>
                                        </p:tgtEl>
                                        <p:attrNameLst>
                                          <p:attrName>style.visibility</p:attrName>
                                        </p:attrNameLst>
                                      </p:cBhvr>
                                      <p:to>
                                        <p:strVal val="visible"/>
                                      </p:to>
                                    </p:set>
                                    <p:animEffect transition="in" filter="randombar(horizontal)">
                                      <p:cBhvr>
                                        <p:cTn id="19" dur="500"/>
                                        <p:tgtEl>
                                          <p:spTgt spid="151">
                                            <p:txEl>
                                              <p:pRg st="1" end="1"/>
                                            </p:txEl>
                                          </p:spTgt>
                                        </p:tgtEl>
                                      </p:cBhvr>
                                    </p:animEffect>
                                  </p:childTnLst>
                                </p:cTn>
                              </p:par>
                            </p:childTnLst>
                          </p:cTn>
                        </p:par>
                        <p:par>
                          <p:cTn id="20" fill="hold">
                            <p:stCondLst>
                              <p:cond delay="5000"/>
                            </p:stCondLst>
                            <p:childTnLst>
                              <p:par>
                                <p:cTn id="21" presetID="14" presetClass="entr" presetSubtype="10" fill="hold" nodeType="afterEffect">
                                  <p:stCondLst>
                                    <p:cond delay="0"/>
                                  </p:stCondLst>
                                  <p:childTnLst>
                                    <p:set>
                                      <p:cBhvr>
                                        <p:cTn id="22" dur="1" fill="hold">
                                          <p:stCondLst>
                                            <p:cond delay="0"/>
                                          </p:stCondLst>
                                        </p:cTn>
                                        <p:tgtEl>
                                          <p:spTgt spid="151">
                                            <p:txEl>
                                              <p:pRg st="2" end="2"/>
                                            </p:txEl>
                                          </p:spTgt>
                                        </p:tgtEl>
                                        <p:attrNameLst>
                                          <p:attrName>style.visibility</p:attrName>
                                        </p:attrNameLst>
                                      </p:cBhvr>
                                      <p:to>
                                        <p:strVal val="visible"/>
                                      </p:to>
                                    </p:set>
                                    <p:animEffect transition="in" filter="randombar(horizontal)">
                                      <p:cBhvr>
                                        <p:cTn id="23" dur="500"/>
                                        <p:tgtEl>
                                          <p:spTgt spid="15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Shape 156"/>
        <p:cNvGrpSpPr/>
        <p:nvPr/>
      </p:nvGrpSpPr>
      <p:grpSpPr>
        <a:xfrm>
          <a:off x="0" y="0"/>
          <a:ext cx="0" cy="0"/>
          <a:chOff x="0" y="0"/>
          <a:chExt cx="0" cy="0"/>
        </a:xfrm>
      </p:grpSpPr>
      <p:sp>
        <p:nvSpPr>
          <p:cNvPr id="10" name="Thought Bubble: Cloud 9"/>
          <p:cNvSpPr/>
          <p:nvPr/>
        </p:nvSpPr>
        <p:spPr>
          <a:xfrm>
            <a:off x="1284555" y="226138"/>
            <a:ext cx="6710290" cy="5304223"/>
          </a:xfrm>
          <a:prstGeom prst="cloudCallout">
            <a:avLst>
              <a:gd name="adj1" fmla="val -39059"/>
              <a:gd name="adj2" fmla="val 63577"/>
            </a:avLst>
          </a:prstGeom>
          <a:ln w="190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4529797" y="3629298"/>
              <a:ext cx="28440" cy="28440"/>
            </p14:xfrm>
          </p:contentPart>
        </mc:Choice>
        <mc:Fallback xmlns="">
          <p:pic>
            <p:nvPicPr>
              <p:cNvPr id="13" name="Ink 12"/>
              <p:cNvPicPr/>
              <p:nvPr/>
            </p:nvPicPr>
            <p:blipFill>
              <a:blip r:embed="rId5"/>
              <a:stretch>
                <a:fillRect/>
              </a:stretch>
            </p:blipFill>
            <p:spPr>
              <a:xfrm>
                <a:off x="4526197" y="3625743"/>
                <a:ext cx="34200" cy="36617"/>
              </a:xfrm>
              <a:prstGeom prst="rect">
                <a:avLst/>
              </a:prstGeom>
            </p:spPr>
          </p:pic>
        </mc:Fallback>
      </mc:AlternateContent>
      <p:sp>
        <p:nvSpPr>
          <p:cNvPr id="14" name="Speech Bubble: Rectangle with Corners Rounded 13"/>
          <p:cNvSpPr/>
          <p:nvPr/>
        </p:nvSpPr>
        <p:spPr>
          <a:xfrm>
            <a:off x="6726121" y="5115629"/>
            <a:ext cx="1730326" cy="1173789"/>
          </a:xfrm>
          <a:prstGeom prst="wedgeRoundRectCallout">
            <a:avLst>
              <a:gd name="adj1" fmla="val 73628"/>
              <a:gd name="adj2" fmla="val 56657"/>
              <a:gd name="adj3" fmla="val 16667"/>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flipH="1">
            <a:off x="7197391" y="5040805"/>
            <a:ext cx="787787" cy="1323439"/>
          </a:xfrm>
          <a:prstGeom prst="rect">
            <a:avLst/>
          </a:prstGeom>
          <a:noFill/>
        </p:spPr>
        <p:txBody>
          <a:bodyPr wrap="square" rtlCol="0">
            <a:spAutoFit/>
          </a:bodyPr>
          <a:lstStyle/>
          <a:p>
            <a:r>
              <a:rPr lang="en-US" sz="8000" dirty="0">
                <a:solidFill>
                  <a:schemeClr val="bg1"/>
                </a:solidFill>
                <a:latin typeface="Arial" panose="020B0604020202020204" pitchFamily="34" charset="0"/>
                <a:cs typeface="Arial" panose="020B0604020202020204" pitchFamily="34" charset="0"/>
              </a:rPr>
              <a:t>? </a:t>
            </a:r>
            <a:endParaRPr lang="en-US" sz="8000" kern="12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201745" y="1707918"/>
            <a:ext cx="4670170" cy="2585323"/>
          </a:xfrm>
          <a:prstGeom prst="rect">
            <a:avLst/>
          </a:prstGeom>
          <a:noFill/>
        </p:spPr>
        <p:txBody>
          <a:bodyPr wrap="square" rtlCol="0">
            <a:spAutoFit/>
          </a:bodyPr>
          <a:lstStyle/>
          <a:p>
            <a:pPr algn="ctr"/>
            <a:r>
              <a:rPr lang="en-US" sz="5400" dirty="0">
                <a:solidFill>
                  <a:srgbClr val="00B050"/>
                </a:solidFill>
              </a:rPr>
              <a:t>Why did the author say it like that?</a:t>
            </a:r>
            <a:endParaRPr lang="en-US" sz="5400" kern="1200" dirty="0">
              <a:solidFill>
                <a:srgbClr val="00B050"/>
              </a:solidFill>
            </a:endParaRPr>
          </a:p>
        </p:txBody>
      </p:sp>
    </p:spTree>
    <p:extLst>
      <p:ext uri="{BB962C8B-B14F-4D97-AF65-F5344CB8AC3E}">
        <p14:creationId xmlns:p14="http://schemas.microsoft.com/office/powerpoint/2010/main" val="27066908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1" nodeType="clickEffect">
                                  <p:stCondLst>
                                    <p:cond delay="0"/>
                                  </p:stCondLst>
                                  <p:childTnLst>
                                    <p:animEffect transition="out" filter="randombar(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557" y="2239201"/>
            <a:ext cx="5698272" cy="1456267"/>
          </a:xfrm>
        </p:spPr>
        <p:txBody>
          <a:bodyPr>
            <a:normAutofit/>
          </a:bodyPr>
          <a:lstStyle/>
          <a:p>
            <a:r>
              <a:rPr lang="en-US" sz="3600" dirty="0" smtClean="0"/>
              <a:t>These are all Examples of</a:t>
            </a:r>
            <a:endParaRPr lang="en-US" sz="3600" dirty="0"/>
          </a:p>
        </p:txBody>
      </p:sp>
      <p:sp>
        <p:nvSpPr>
          <p:cNvPr id="3" name="Rectangle 2"/>
          <p:cNvSpPr/>
          <p:nvPr/>
        </p:nvSpPr>
        <p:spPr>
          <a:xfrm>
            <a:off x="905778" y="2967335"/>
            <a:ext cx="7332457"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i="1" u="sng" dirty="0" smtClean="0">
                <a:ln/>
                <a:solidFill>
                  <a:schemeClr val="accent3"/>
                </a:solidFill>
              </a:rPr>
              <a:t>Extreme Language</a:t>
            </a:r>
            <a:endParaRPr lang="en-US" sz="7200" b="1" i="1" u="sng" dirty="0">
              <a:ln/>
              <a:solidFill>
                <a:schemeClr val="accent3"/>
              </a:solidFill>
            </a:endParaRPr>
          </a:p>
        </p:txBody>
      </p:sp>
    </p:spTree>
    <p:extLst>
      <p:ext uri="{BB962C8B-B14F-4D97-AF65-F5344CB8AC3E}">
        <p14:creationId xmlns:p14="http://schemas.microsoft.com/office/powerpoint/2010/main" val="2362091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ounded Rectangle 3"/>
          <p:cNvSpPr/>
          <p:nvPr/>
        </p:nvSpPr>
        <p:spPr>
          <a:xfrm>
            <a:off x="959005" y="846138"/>
            <a:ext cx="7270594" cy="4939990"/>
          </a:xfrm>
          <a:prstGeom prst="round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37424" y="1260165"/>
            <a:ext cx="6556917" cy="1143000"/>
          </a:xfrm>
        </p:spPr>
        <p:txBody>
          <a:bodyPr>
            <a:noAutofit/>
          </a:bodyPr>
          <a:lstStyle/>
          <a:p>
            <a:pPr algn="ctr"/>
            <a:r>
              <a:rPr lang="en-US" sz="3200" dirty="0">
                <a:solidFill>
                  <a:srgbClr val="92D050"/>
                </a:solidFill>
              </a:rPr>
              <a:t>Let's take a look at some of the statements I've heard students making:</a:t>
            </a:r>
          </a:p>
        </p:txBody>
      </p:sp>
      <p:sp>
        <p:nvSpPr>
          <p:cNvPr id="3" name="Content Placeholder 2"/>
          <p:cNvSpPr>
            <a:spLocks noGrp="1"/>
          </p:cNvSpPr>
          <p:nvPr>
            <p:ph idx="1"/>
          </p:nvPr>
        </p:nvSpPr>
        <p:spPr>
          <a:xfrm>
            <a:off x="2174487" y="2637263"/>
            <a:ext cx="4839629" cy="4525963"/>
          </a:xfrm>
        </p:spPr>
        <p:txBody>
          <a:bodyPr>
            <a:normAutofit/>
          </a:bodyPr>
          <a:lstStyle/>
          <a:p>
            <a:pPr algn="l"/>
            <a:r>
              <a:rPr lang="en-US" sz="2800" dirty="0">
                <a:solidFill>
                  <a:srgbClr val="7030A0"/>
                </a:solidFill>
              </a:rPr>
              <a:t>I've told you a million </a:t>
            </a:r>
            <a:r>
              <a:rPr lang="en-US" sz="2800" dirty="0" smtClean="0">
                <a:solidFill>
                  <a:srgbClr val="7030A0"/>
                </a:solidFill>
              </a:rPr>
              <a:t>times</a:t>
            </a:r>
          </a:p>
          <a:p>
            <a:pPr algn="l"/>
            <a:r>
              <a:rPr lang="en-US" sz="2800" dirty="0">
                <a:solidFill>
                  <a:srgbClr val="7030A0"/>
                </a:solidFill>
              </a:rPr>
              <a:t>This class lasts </a:t>
            </a:r>
            <a:r>
              <a:rPr lang="en-US" sz="2800" dirty="0" smtClean="0">
                <a:solidFill>
                  <a:srgbClr val="7030A0"/>
                </a:solidFill>
              </a:rPr>
              <a:t>forever.</a:t>
            </a:r>
            <a:endParaRPr lang="en-US" sz="2000" dirty="0" smtClean="0">
              <a:solidFill>
                <a:srgbClr val="7030A0"/>
              </a:solidFill>
            </a:endParaRPr>
          </a:p>
          <a:p>
            <a:pPr algn="l"/>
            <a:r>
              <a:rPr lang="en-US" sz="2800" dirty="0">
                <a:solidFill>
                  <a:srgbClr val="7030A0"/>
                </a:solidFill>
              </a:rPr>
              <a:t>I have to go to the restroom. It's an </a:t>
            </a:r>
            <a:r>
              <a:rPr lang="en-US" sz="2800" dirty="0" smtClean="0">
                <a:solidFill>
                  <a:srgbClr val="7030A0"/>
                </a:solidFill>
              </a:rPr>
              <a:t>emergency!</a:t>
            </a:r>
            <a:endParaRPr lang="en-US" sz="2800" dirty="0">
              <a:solidFill>
                <a:srgbClr val="7030A0"/>
              </a:solidFill>
            </a:endParaRPr>
          </a:p>
        </p:txBody>
      </p:sp>
    </p:spTree>
    <p:extLst>
      <p:ext uri="{BB962C8B-B14F-4D97-AF65-F5344CB8AC3E}">
        <p14:creationId xmlns:p14="http://schemas.microsoft.com/office/powerpoint/2010/main" val="562099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Lets see how </a:t>
            </a:r>
            <a:r>
              <a:rPr lang="en-US" dirty="0" smtClean="0"/>
              <a:t>Extreme Language shows </a:t>
            </a:r>
            <a:r>
              <a:rPr lang="en-US" dirty="0"/>
              <a:t>up in text. </a:t>
            </a:r>
          </a:p>
        </p:txBody>
      </p:sp>
    </p:spTree>
    <p:extLst>
      <p:ext uri="{BB962C8B-B14F-4D97-AF65-F5344CB8AC3E}">
        <p14:creationId xmlns:p14="http://schemas.microsoft.com/office/powerpoint/2010/main" val="448968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6046836" y="5721948"/>
            <a:ext cx="1580598" cy="33453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32214" y="4204545"/>
            <a:ext cx="1200558" cy="33453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1732214" y="797535"/>
            <a:ext cx="4572000" cy="1502010"/>
          </a:xfrm>
          <a:prstGeom prst="wedgeRoundRectCallout">
            <a:avLst>
              <a:gd name="adj1" fmla="val 44777"/>
              <a:gd name="adj2" fmla="val 73636"/>
              <a:gd name="adj3" fmla="val 16667"/>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solidFill>
                  <a:srgbClr val="FF0000"/>
                </a:solidFill>
              </a:rPr>
              <a:t>"no one" </a:t>
            </a:r>
            <a:r>
              <a:rPr lang="en-US" dirty="0">
                <a:solidFill>
                  <a:schemeClr val="bg1"/>
                </a:solidFill>
              </a:rPr>
              <a:t>How could he know that?</a:t>
            </a:r>
          </a:p>
          <a:p>
            <a:pPr algn="ctr"/>
            <a:endParaRPr lang="en-US" dirty="0">
              <a:solidFill>
                <a:schemeClr val="bg1"/>
              </a:solidFill>
            </a:endParaRPr>
          </a:p>
        </p:txBody>
      </p:sp>
      <p:sp>
        <p:nvSpPr>
          <p:cNvPr id="13" name="TextBox 12"/>
          <p:cNvSpPr txBox="1"/>
          <p:nvPr/>
        </p:nvSpPr>
        <p:spPr>
          <a:xfrm>
            <a:off x="1732213" y="4166596"/>
            <a:ext cx="6319834" cy="1938992"/>
          </a:xfrm>
          <a:prstGeom prst="rect">
            <a:avLst/>
          </a:prstGeom>
          <a:noFill/>
        </p:spPr>
        <p:txBody>
          <a:bodyPr wrap="square" rtlCol="0">
            <a:spAutoFit/>
          </a:bodyPr>
          <a:lstStyle/>
          <a:p>
            <a:r>
              <a:rPr lang="en-US" sz="2400" dirty="0">
                <a:solidFill>
                  <a:schemeClr val="bg2">
                    <a:lumMod val="75000"/>
                  </a:schemeClr>
                </a:solidFill>
                <a:latin typeface="Arial" panose="020B0604020202020204" pitchFamily="34" charset="0"/>
                <a:cs typeface="Arial" panose="020B0604020202020204" pitchFamily="34" charset="0"/>
              </a:rPr>
              <a:t>"No one on this planet will be untouched by climate change," the Intergovernmental Panel on Climate Change announced. The report warned that climate impacts are already severe, pervasive, and irreversible.</a:t>
            </a:r>
            <a:endParaRPr lang="en-US" sz="2000" kern="120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1921784" y="1504607"/>
            <a:ext cx="4572001" cy="707886"/>
          </a:xfrm>
          <a:prstGeom prst="rect">
            <a:avLst/>
          </a:prstGeom>
          <a:noFill/>
        </p:spPr>
        <p:txBody>
          <a:bodyPr wrap="square" rtlCol="0">
            <a:spAutoFit/>
          </a:bodyPr>
          <a:lstStyle/>
          <a:p>
            <a:r>
              <a:rPr lang="en-US" sz="2000" dirty="0">
                <a:solidFill>
                  <a:schemeClr val="bg1"/>
                </a:solidFill>
              </a:rPr>
              <a:t>"irreversible" If It's already irreversible we must be doomed!</a:t>
            </a:r>
          </a:p>
        </p:txBody>
      </p:sp>
      <p:pic>
        <p:nvPicPr>
          <p:cNvPr id="3" name="Picture 2" descr="teacher_clipart_6.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865" y="2261596"/>
            <a:ext cx="1714500" cy="1905000"/>
          </a:xfrm>
          <a:prstGeom prst="rect">
            <a:avLst/>
          </a:prstGeom>
        </p:spPr>
      </p:pic>
    </p:spTree>
    <p:extLst>
      <p:ext uri="{BB962C8B-B14F-4D97-AF65-F5344CB8AC3E}">
        <p14:creationId xmlns:p14="http://schemas.microsoft.com/office/powerpoint/2010/main" val="2613684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13"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62" cy="4187282"/>
          </a:xfrm>
        </p:spPr>
        <p:txBody>
          <a:bodyPr>
            <a:normAutofit/>
          </a:bodyPr>
          <a:lstStyle/>
          <a:p>
            <a:r>
              <a:rPr lang="en-US" cap="none" dirty="0" smtClean="0">
                <a:latin typeface="Brush Script MT" panose="03060802040406070304" pitchFamily="66" charset="0"/>
              </a:rPr>
              <a:t>When I see Extreme Language that is troubling, I have </a:t>
            </a:r>
            <a:r>
              <a:rPr lang="en-US" cap="none" dirty="0">
                <a:latin typeface="Brush Script MT" panose="03060802040406070304" pitchFamily="66" charset="0"/>
              </a:rPr>
              <a:t>an obligation to think about it, wonder why, and recognize that these are clues to the author's purpose.</a:t>
            </a:r>
          </a:p>
        </p:txBody>
      </p:sp>
    </p:spTree>
    <p:extLst>
      <p:ext uri="{BB962C8B-B14F-4D97-AF65-F5344CB8AC3E}">
        <p14:creationId xmlns:p14="http://schemas.microsoft.com/office/powerpoint/2010/main" val="75167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rgbClr val="7030A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2717" y="2451148"/>
            <a:ext cx="6803136" cy="2587752"/>
          </a:xfrm>
        </p:spPr>
        <p:txBody>
          <a:bodyPr/>
          <a:lstStyle/>
          <a:p>
            <a:r>
              <a:rPr lang="en-US" sz="6000" cap="none" dirty="0" smtClean="0">
                <a:solidFill>
                  <a:schemeClr val="accent6">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Let’s work together to identify more Extreme Language</a:t>
            </a:r>
            <a:endParaRPr lang="en-US" sz="6000" cap="none" dirty="0">
              <a:solidFill>
                <a:schemeClr val="accent6">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3534854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4039" y="3795680"/>
            <a:ext cx="7413625" cy="1038225"/>
          </a:xfrm>
          <a:noFill/>
        </p:spPr>
        <p:txBody>
          <a:bodyPr>
            <a:normAutofit fontScale="90000"/>
          </a:bodyPr>
          <a:lstStyle/>
          <a:p>
            <a:pPr lvl="0" indent="-273050" algn="ctr">
              <a:lnSpc>
                <a:spcPct val="90000"/>
              </a:lnSpc>
              <a:spcBef>
                <a:spcPts val="0"/>
              </a:spcBef>
            </a:pPr>
            <a:r>
              <a:rPr lang="en-US" sz="4400" cap="none" dirty="0">
                <a:solidFill>
                  <a:schemeClr val="bg2">
                    <a:lumMod val="75000"/>
                  </a:schemeClr>
                </a:solidFill>
                <a:latin typeface="Franklin Gothic Medium Cond" panose="020B0606030402020204" pitchFamily="34" charset="0"/>
                <a:ea typeface="Merriweather"/>
                <a:cs typeface="Merriweather"/>
                <a:sym typeface="Merriweather"/>
              </a:rPr>
              <a:t>Today we'll be learning about the </a:t>
            </a:r>
            <a:r>
              <a:rPr lang="en-US" sz="4400" dirty="0" smtClean="0">
                <a:solidFill>
                  <a:schemeClr val="bg2">
                    <a:lumMod val="75000"/>
                  </a:schemeClr>
                </a:solidFill>
                <a:latin typeface="Franklin Gothic Medium Cond" panose="020B0606030402020204" pitchFamily="34" charset="0"/>
                <a:ea typeface="Merriweather"/>
                <a:cs typeface="Merriweather"/>
                <a:sym typeface="Merriweather"/>
              </a:rPr>
              <a:t>3</a:t>
            </a:r>
            <a:r>
              <a:rPr lang="en-US" sz="4400" baseline="30000" dirty="0" smtClean="0">
                <a:solidFill>
                  <a:schemeClr val="bg2">
                    <a:lumMod val="75000"/>
                  </a:schemeClr>
                </a:solidFill>
                <a:latin typeface="Franklin Gothic Medium Cond" panose="020B0606030402020204" pitchFamily="34" charset="0"/>
                <a:ea typeface="Merriweather"/>
                <a:cs typeface="Merriweather"/>
                <a:sym typeface="Merriweather"/>
              </a:rPr>
              <a:t>rd</a:t>
            </a:r>
            <a:r>
              <a:rPr lang="en-US" sz="4400" dirty="0" smtClean="0">
                <a:solidFill>
                  <a:schemeClr val="bg2">
                    <a:lumMod val="75000"/>
                  </a:schemeClr>
                </a:solidFill>
                <a:latin typeface="Franklin Gothic Medium Cond" panose="020B0606030402020204" pitchFamily="34" charset="0"/>
                <a:ea typeface="Merriweather"/>
                <a:cs typeface="Merriweather"/>
                <a:sym typeface="Merriweather"/>
              </a:rPr>
              <a:t> </a:t>
            </a:r>
            <a:r>
              <a:rPr lang="en-US" sz="4400" cap="none" dirty="0" smtClean="0">
                <a:solidFill>
                  <a:schemeClr val="bg2">
                    <a:lumMod val="75000"/>
                  </a:schemeClr>
                </a:solidFill>
                <a:latin typeface="Franklin Gothic Medium Cond" panose="020B0606030402020204" pitchFamily="34" charset="0"/>
                <a:ea typeface="Merriweather"/>
                <a:cs typeface="Merriweather"/>
                <a:sym typeface="Merriweather"/>
              </a:rPr>
              <a:t> </a:t>
            </a:r>
            <a:r>
              <a:rPr lang="en-US" sz="4400" cap="none" dirty="0">
                <a:solidFill>
                  <a:schemeClr val="bg2">
                    <a:lumMod val="75000"/>
                  </a:schemeClr>
                </a:solidFill>
                <a:latin typeface="Franklin Gothic Medium Cond" panose="020B0606030402020204" pitchFamily="34" charset="0"/>
                <a:ea typeface="Merriweather"/>
                <a:cs typeface="Merriweather"/>
                <a:sym typeface="Merriweather"/>
              </a:rPr>
              <a:t>signpost.</a:t>
            </a:r>
            <a:endParaRPr lang="en-US" sz="4400" dirty="0">
              <a:solidFill>
                <a:schemeClr val="bg2">
                  <a:lumMod val="75000"/>
                </a:schemeClr>
              </a:solidFill>
              <a:latin typeface="Franklin Gothic Medium Cond" panose="020B0606030402020204" pitchFamily="34" charset="0"/>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3103166" y="1040005"/>
              <a:ext cx="3053160" cy="1998360"/>
            </p14:xfrm>
          </p:contentPart>
        </mc:Choice>
        <mc:Fallback xmlns="">
          <p:pic>
            <p:nvPicPr>
              <p:cNvPr id="8" name="Ink 7"/>
              <p:cNvPicPr/>
              <p:nvPr/>
            </p:nvPicPr>
            <p:blipFill>
              <a:blip r:embed="rId3"/>
              <a:stretch>
                <a:fillRect/>
              </a:stretch>
            </p:blipFill>
            <p:spPr>
              <a:xfrm>
                <a:off x="3097046" y="1031365"/>
                <a:ext cx="3068280" cy="2014560"/>
              </a:xfrm>
              <a:prstGeom prst="rect">
                <a:avLst/>
              </a:prstGeom>
            </p:spPr>
          </p:pic>
        </mc:Fallback>
      </mc:AlternateContent>
      <p:sp>
        <p:nvSpPr>
          <p:cNvPr id="17" name="Star: 5 Points 16"/>
          <p:cNvSpPr/>
          <p:nvPr/>
        </p:nvSpPr>
        <p:spPr>
          <a:xfrm>
            <a:off x="6691722" y="632373"/>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tar: 5 Points 18"/>
          <p:cNvSpPr/>
          <p:nvPr/>
        </p:nvSpPr>
        <p:spPr>
          <a:xfrm>
            <a:off x="7967013" y="1503763"/>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tar: 5 Points 19"/>
          <p:cNvSpPr/>
          <p:nvPr/>
        </p:nvSpPr>
        <p:spPr>
          <a:xfrm>
            <a:off x="962383" y="2474766"/>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tar: 5 Points 20"/>
          <p:cNvSpPr/>
          <p:nvPr/>
        </p:nvSpPr>
        <p:spPr>
          <a:xfrm>
            <a:off x="2237674" y="518403"/>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p:nvPr/>
        </p:nvCxnSpPr>
        <p:spPr>
          <a:xfrm>
            <a:off x="1723561" y="5184425"/>
            <a:ext cx="5898151" cy="0"/>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80669" y="5885465"/>
            <a:ext cx="5898151" cy="0"/>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77274" y="5184425"/>
            <a:ext cx="4114448" cy="701040"/>
          </a:xfrm>
          <a:prstGeom prst="rect">
            <a:avLst/>
          </a:prstGeom>
          <a:noFill/>
        </p:spPr>
        <p:txBody>
          <a:bodyPr wrap="square" rtlCol="0">
            <a:spAutoFit/>
          </a:bodyPr>
          <a:lstStyle/>
          <a:p>
            <a:r>
              <a:rPr lang="en-US" sz="4000" dirty="0" smtClean="0">
                <a:solidFill>
                  <a:schemeClr val="bg2">
                    <a:lumMod val="75000"/>
                  </a:schemeClr>
                </a:solidFill>
                <a:latin typeface="Britannic Bold" panose="020B0903060703020204" pitchFamily="34" charset="0"/>
              </a:rPr>
              <a:t>Numbers &amp; Stats</a:t>
            </a:r>
            <a:endParaRPr lang="en-US" sz="4000" kern="1200" dirty="0">
              <a:solidFill>
                <a:schemeClr val="bg2">
                  <a:lumMod val="75000"/>
                </a:schemeClr>
              </a:solidFill>
            </a:endParaRPr>
          </a:p>
        </p:txBody>
      </p:sp>
      <p:pic>
        <p:nvPicPr>
          <p:cNvPr id="12" name="Shape 179"/>
          <p:cNvPicPr preferRelativeResize="0"/>
          <p:nvPr/>
        </p:nvPicPr>
        <p:blipFill rotWithShape="1">
          <a:blip r:embed="rId4">
            <a:alphaModFix/>
          </a:blip>
          <a:srcRect/>
          <a:stretch/>
        </p:blipFill>
        <p:spPr>
          <a:xfrm>
            <a:off x="3802566" y="1040005"/>
            <a:ext cx="1817649" cy="2532014"/>
          </a:xfrm>
          <a:prstGeom prst="rect">
            <a:avLst/>
          </a:prstGeom>
          <a:noFill/>
          <a:ln>
            <a:noFill/>
          </a:ln>
        </p:spPr>
      </p:pic>
    </p:spTree>
    <p:extLst>
      <p:ext uri="{BB962C8B-B14F-4D97-AF65-F5344CB8AC3E}">
        <p14:creationId xmlns:p14="http://schemas.microsoft.com/office/powerpoint/2010/main" val="25851059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ppt_w</p:attrName>
                                        </p:attrNameLst>
                                      </p:cBhvr>
                                      <p:tavLst>
                                        <p:tav tm="0">
                                          <p:val>
                                            <p:fltVal val="0"/>
                                          </p:val>
                                        </p:tav>
                                        <p:tav tm="100000">
                                          <p:val>
                                            <p:strVal val="#ppt_w"/>
                                          </p:val>
                                        </p:tav>
                                      </p:tavLst>
                                    </p:anim>
                                    <p:anim calcmode="lin" valueType="num">
                                      <p:cBhvr>
                                        <p:cTn id="19" dur="1000" fill="hold"/>
                                        <p:tgtEl>
                                          <p:spTgt spid="27"/>
                                        </p:tgtEl>
                                        <p:attrNameLst>
                                          <p:attrName>ppt_h</p:attrName>
                                        </p:attrNameLst>
                                      </p:cBhvr>
                                      <p:tavLst>
                                        <p:tav tm="0">
                                          <p:val>
                                            <p:fltVal val="0"/>
                                          </p:val>
                                        </p:tav>
                                        <p:tav tm="100000">
                                          <p:val>
                                            <p:strVal val="#ppt_h"/>
                                          </p:val>
                                        </p:tav>
                                      </p:tavLst>
                                    </p:anim>
                                    <p:anim calcmode="lin" valueType="num">
                                      <p:cBhvr>
                                        <p:cTn id="20" dur="1000" fill="hold"/>
                                        <p:tgtEl>
                                          <p:spTgt spid="27"/>
                                        </p:tgtEl>
                                        <p:attrNameLst>
                                          <p:attrName>style.rotation</p:attrName>
                                        </p:attrNameLst>
                                      </p:cBhvr>
                                      <p:tavLst>
                                        <p:tav tm="0">
                                          <p:val>
                                            <p:fltVal val="90"/>
                                          </p:val>
                                        </p:tav>
                                        <p:tav tm="100000">
                                          <p:val>
                                            <p:fltVal val="0"/>
                                          </p:val>
                                        </p:tav>
                                      </p:tavLst>
                                    </p:anim>
                                    <p:animEffect transition="in" filter="fade">
                                      <p:cBhvr>
                                        <p:cTn id="21" dur="1000"/>
                                        <p:tgtEl>
                                          <p:spTgt spid="27"/>
                                        </p:tgtEl>
                                      </p:cBhvr>
                                    </p:animEffect>
                                  </p:childTnLst>
                                </p:cTn>
                              </p:par>
                              <p:par>
                                <p:cTn id="22" presetID="3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par>
                                <p:cTn id="28" presetID="3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 calcmode="lin" valueType="num">
                                      <p:cBhvr>
                                        <p:cTn id="32" dur="1000" fill="hold"/>
                                        <p:tgtEl>
                                          <p:spTgt spid="25"/>
                                        </p:tgtEl>
                                        <p:attrNameLst>
                                          <p:attrName>style.rotation</p:attrName>
                                        </p:attrNameLst>
                                      </p:cBhvr>
                                      <p:tavLst>
                                        <p:tav tm="0">
                                          <p:val>
                                            <p:fltVal val="90"/>
                                          </p:val>
                                        </p:tav>
                                        <p:tav tm="100000">
                                          <p:val>
                                            <p:fltVal val="0"/>
                                          </p:val>
                                        </p:tav>
                                      </p:tavLst>
                                    </p:anim>
                                    <p:animEffect transition="in" filter="fade">
                                      <p:cBhvr>
                                        <p:cTn id="3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Stop Sign"/>
          <p:cNvPicPr>
            <a:picLocks noChangeAspect="1"/>
          </p:cNvPicPr>
          <p:nvPr/>
        </p:nvPicPr>
        <p:blipFill>
          <a:blip r:embed="rId3"/>
          <a:stretch>
            <a:fillRect/>
          </a:stretch>
        </p:blipFill>
        <p:spPr>
          <a:xfrm>
            <a:off x="663848" y="626807"/>
            <a:ext cx="2226835" cy="2226835"/>
          </a:xfrm>
          <a:prstGeom prst="rect">
            <a:avLst/>
          </a:prstGeom>
        </p:spPr>
      </p:pic>
      <p:sp>
        <p:nvSpPr>
          <p:cNvPr id="12" name="TextBox 11"/>
          <p:cNvSpPr txBox="1"/>
          <p:nvPr/>
        </p:nvSpPr>
        <p:spPr>
          <a:xfrm>
            <a:off x="2732000" y="469962"/>
            <a:ext cx="5624209" cy="584775"/>
          </a:xfrm>
          <a:prstGeom prst="rect">
            <a:avLst/>
          </a:prstGeom>
          <a:noFill/>
        </p:spPr>
        <p:txBody>
          <a:bodyPr wrap="square" rtlCol="0">
            <a:spAutoFit/>
          </a:bodyPr>
          <a:lstStyle/>
          <a:p>
            <a:r>
              <a:rPr lang="en-US" sz="3200" kern="1200" dirty="0">
                <a:solidFill>
                  <a:schemeClr val="bg2">
                    <a:lumMod val="75000"/>
                  </a:schemeClr>
                </a:solidFill>
                <a:latin typeface="+mn-lt"/>
                <a:ea typeface="+mn-ea"/>
                <a:cs typeface="+mn-cs"/>
              </a:rPr>
              <a:t>Notice &amp; Note- Nonfiction</a:t>
            </a:r>
            <a:r>
              <a:rPr lang="en-US" sz="3200" kern="1200" dirty="0">
                <a:solidFill>
                  <a:schemeClr val="tx1"/>
                </a:solidFill>
                <a:latin typeface="+mn-lt"/>
                <a:ea typeface="+mn-ea"/>
                <a:cs typeface="+mn-cs"/>
              </a:rPr>
              <a:t> </a:t>
            </a:r>
          </a:p>
        </p:txBody>
      </p:sp>
      <p:sp>
        <p:nvSpPr>
          <p:cNvPr id="13" name="TextBox 12"/>
          <p:cNvSpPr txBox="1"/>
          <p:nvPr/>
        </p:nvSpPr>
        <p:spPr>
          <a:xfrm>
            <a:off x="3024888" y="1341742"/>
            <a:ext cx="5038431" cy="2062103"/>
          </a:xfrm>
          <a:prstGeom prst="rect">
            <a:avLst/>
          </a:prstGeom>
          <a:noFill/>
        </p:spPr>
        <p:txBody>
          <a:bodyPr wrap="square" rtlCol="0">
            <a:spAutoFit/>
          </a:bodyPr>
          <a:lstStyle/>
          <a:p>
            <a:r>
              <a:rPr lang="en-US" sz="3200" kern="1200" dirty="0">
                <a:solidFill>
                  <a:schemeClr val="bg2">
                    <a:lumMod val="75000"/>
                  </a:schemeClr>
                </a:solidFill>
                <a:latin typeface="Arial" panose="020B0604020202020204" pitchFamily="34" charset="0"/>
                <a:cs typeface="Arial" panose="020B0604020202020204" pitchFamily="34" charset="0"/>
              </a:rPr>
              <a:t>When you're reading and you notice </a:t>
            </a:r>
            <a:r>
              <a:rPr lang="en-US" sz="3200" u="sng" kern="1200" dirty="0" smtClean="0">
                <a:solidFill>
                  <a:srgbClr val="FF0000"/>
                </a:solidFill>
                <a:latin typeface="Arial" panose="020B0604020202020204" pitchFamily="34" charset="0"/>
                <a:cs typeface="Arial" panose="020B0604020202020204" pitchFamily="34" charset="0"/>
              </a:rPr>
              <a:t>specific numbers, number </a:t>
            </a:r>
            <a:r>
              <a:rPr lang="en-US" sz="3200" u="sng" kern="1200" smtClean="0">
                <a:solidFill>
                  <a:srgbClr val="FF0000"/>
                </a:solidFill>
                <a:latin typeface="Arial" panose="020B0604020202020204" pitchFamily="34" charset="0"/>
                <a:cs typeface="Arial" panose="020B0604020202020204" pitchFamily="34" charset="0"/>
              </a:rPr>
              <a:t>words or </a:t>
            </a:r>
            <a:r>
              <a:rPr lang="en-US" sz="3200" u="sng" kern="1200" dirty="0" smtClean="0">
                <a:solidFill>
                  <a:srgbClr val="FF0000"/>
                </a:solidFill>
                <a:latin typeface="Arial" panose="020B0604020202020204" pitchFamily="34" charset="0"/>
                <a:cs typeface="Arial" panose="020B0604020202020204" pitchFamily="34" charset="0"/>
              </a:rPr>
              <a:t>amounts</a:t>
            </a:r>
            <a:endParaRPr lang="en-US" sz="3200" u="sng" kern="12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flipH="1">
            <a:off x="3024887" y="4183292"/>
            <a:ext cx="5331322" cy="1323439"/>
          </a:xfrm>
          <a:prstGeom prst="rect">
            <a:avLst/>
          </a:prstGeom>
          <a:noFill/>
        </p:spPr>
        <p:txBody>
          <a:bodyPr wrap="square" rtlCol="0">
            <a:spAutoFit/>
          </a:bodyPr>
          <a:lstStyle/>
          <a:p>
            <a:r>
              <a:rPr lang="en-US" sz="4000" dirty="0">
                <a:solidFill>
                  <a:schemeClr val="bg1"/>
                </a:solidFill>
                <a:latin typeface="Berlin Sans FB Demi" panose="020E0802020502020306" pitchFamily="34" charset="0"/>
              </a:rPr>
              <a:t>You should </a:t>
            </a:r>
            <a:r>
              <a:rPr lang="en-US" sz="4000" u="sng" dirty="0">
                <a:solidFill>
                  <a:srgbClr val="FF0000"/>
                </a:solidFill>
                <a:latin typeface="Berlin Sans FB Demi" panose="020E0802020502020306" pitchFamily="34" charset="0"/>
              </a:rPr>
              <a:t>STOP</a:t>
            </a:r>
            <a:r>
              <a:rPr lang="en-US" sz="4000" dirty="0">
                <a:solidFill>
                  <a:srgbClr val="FF0000"/>
                </a:solidFill>
                <a:latin typeface="Berlin Sans FB Demi" panose="020E0802020502020306" pitchFamily="34" charset="0"/>
              </a:rPr>
              <a:t> </a:t>
            </a:r>
            <a:r>
              <a:rPr lang="en-US" sz="4000" dirty="0">
                <a:solidFill>
                  <a:schemeClr val="bg1"/>
                </a:solidFill>
                <a:latin typeface="Berlin Sans FB Demi" panose="020E0802020502020306" pitchFamily="34" charset="0"/>
              </a:rPr>
              <a:t>and ask yourself: </a:t>
            </a:r>
            <a:endParaRPr lang="en-US" sz="4000" kern="1200" dirty="0">
              <a:solidFill>
                <a:schemeClr val="bg1"/>
              </a:solidFill>
              <a:latin typeface="Berlin Sans FB Demi" panose="020E0802020502020306" pitchFamily="34" charset="0"/>
            </a:endParaRPr>
          </a:p>
        </p:txBody>
      </p:sp>
      <p:pic>
        <p:nvPicPr>
          <p:cNvPr id="7" name="Shape 179"/>
          <p:cNvPicPr preferRelativeResize="0"/>
          <p:nvPr/>
        </p:nvPicPr>
        <p:blipFill rotWithShape="1">
          <a:blip r:embed="rId4">
            <a:alphaModFix/>
          </a:blip>
          <a:srcRect/>
          <a:stretch/>
        </p:blipFill>
        <p:spPr>
          <a:xfrm>
            <a:off x="663848" y="3356516"/>
            <a:ext cx="1958118" cy="2602849"/>
          </a:xfrm>
          <a:prstGeom prst="rect">
            <a:avLst/>
          </a:prstGeom>
          <a:noFill/>
          <a:ln>
            <a:noFill/>
          </a:ln>
        </p:spPr>
      </p:pic>
    </p:spTree>
    <p:extLst>
      <p:ext uri="{BB962C8B-B14F-4D97-AF65-F5344CB8AC3E}">
        <p14:creationId xmlns:p14="http://schemas.microsoft.com/office/powerpoint/2010/main" val="2427590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7000" b="-7000"/>
          </a:stretch>
        </a:blipFill>
        <a:effectLst/>
      </p:bgPr>
    </p:bg>
    <p:spTree>
      <p:nvGrpSpPr>
        <p:cNvPr id="1" name="Shape 156"/>
        <p:cNvGrpSpPr/>
        <p:nvPr/>
      </p:nvGrpSpPr>
      <p:grpSpPr>
        <a:xfrm>
          <a:off x="0" y="0"/>
          <a:ext cx="0" cy="0"/>
          <a:chOff x="0" y="0"/>
          <a:chExt cx="0" cy="0"/>
        </a:xfrm>
      </p:grpSpPr>
      <p:sp>
        <p:nvSpPr>
          <p:cNvPr id="10" name="Thought Bubble: Cloud 9"/>
          <p:cNvSpPr/>
          <p:nvPr/>
        </p:nvSpPr>
        <p:spPr>
          <a:xfrm>
            <a:off x="1274888" y="180418"/>
            <a:ext cx="6710290" cy="5304223"/>
          </a:xfrm>
          <a:prstGeom prst="cloudCallout">
            <a:avLst>
              <a:gd name="adj1" fmla="val -39059"/>
              <a:gd name="adj2" fmla="val 63577"/>
            </a:avLst>
          </a:prstGeom>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4529797" y="3629298"/>
              <a:ext cx="28440" cy="28440"/>
            </p14:xfrm>
          </p:contentPart>
        </mc:Choice>
        <mc:Fallback xmlns="">
          <p:pic>
            <p:nvPicPr>
              <p:cNvPr id="13" name="Ink 12"/>
              <p:cNvPicPr/>
              <p:nvPr/>
            </p:nvPicPr>
            <p:blipFill>
              <a:blip r:embed="rId5"/>
              <a:stretch>
                <a:fillRect/>
              </a:stretch>
            </p:blipFill>
            <p:spPr>
              <a:xfrm>
                <a:off x="4526197" y="3625743"/>
                <a:ext cx="34200" cy="36617"/>
              </a:xfrm>
              <a:prstGeom prst="rect">
                <a:avLst/>
              </a:prstGeom>
            </p:spPr>
          </p:pic>
        </mc:Fallback>
      </mc:AlternateContent>
      <p:sp>
        <p:nvSpPr>
          <p:cNvPr id="14" name="Speech Bubble: Rectangle with Corners Rounded 13"/>
          <p:cNvSpPr/>
          <p:nvPr/>
        </p:nvSpPr>
        <p:spPr>
          <a:xfrm>
            <a:off x="6726121" y="5115629"/>
            <a:ext cx="1730326" cy="1173789"/>
          </a:xfrm>
          <a:prstGeom prst="wedgeRoundRectCallout">
            <a:avLst>
              <a:gd name="adj1" fmla="val 73628"/>
              <a:gd name="adj2" fmla="val 56657"/>
              <a:gd name="adj3" fmla="val 16667"/>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flipH="1">
            <a:off x="7197391" y="5040805"/>
            <a:ext cx="787787" cy="1323439"/>
          </a:xfrm>
          <a:prstGeom prst="rect">
            <a:avLst/>
          </a:prstGeom>
          <a:noFill/>
        </p:spPr>
        <p:txBody>
          <a:bodyPr wrap="square" rtlCol="0">
            <a:spAutoFit/>
          </a:bodyPr>
          <a:lstStyle/>
          <a:p>
            <a:r>
              <a:rPr lang="en-US" sz="8000" dirty="0">
                <a:solidFill>
                  <a:schemeClr val="bg1"/>
                </a:solidFill>
                <a:latin typeface="Arial" panose="020B0604020202020204" pitchFamily="34" charset="0"/>
                <a:cs typeface="Arial" panose="020B0604020202020204" pitchFamily="34" charset="0"/>
              </a:rPr>
              <a:t>? </a:t>
            </a:r>
            <a:endParaRPr lang="en-US" sz="8000" kern="12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217420" y="1102128"/>
            <a:ext cx="4744336" cy="3046988"/>
          </a:xfrm>
          <a:prstGeom prst="rect">
            <a:avLst/>
          </a:prstGeom>
          <a:noFill/>
        </p:spPr>
        <p:txBody>
          <a:bodyPr wrap="square" rtlCol="0">
            <a:spAutoFit/>
          </a:bodyPr>
          <a:lstStyle/>
          <a:p>
            <a:pPr algn="ctr"/>
            <a:r>
              <a:rPr lang="en-US" sz="4800" dirty="0" smtClean="0">
                <a:solidFill>
                  <a:srgbClr val="CC0000"/>
                </a:solidFill>
              </a:rPr>
              <a:t>Why did the author use those numbers or amounts?</a:t>
            </a:r>
            <a:endParaRPr lang="en-US" sz="4800" kern="1200" dirty="0">
              <a:solidFill>
                <a:srgbClr val="CC0000"/>
              </a:solidFill>
            </a:endParaRPr>
          </a:p>
        </p:txBody>
      </p:sp>
    </p:spTree>
    <p:extLst>
      <p:ext uri="{BB962C8B-B14F-4D97-AF65-F5344CB8AC3E}">
        <p14:creationId xmlns:p14="http://schemas.microsoft.com/office/powerpoint/2010/main" val="16711132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1" nodeType="clickEffect">
                                  <p:stCondLst>
                                    <p:cond delay="0"/>
                                  </p:stCondLst>
                                  <p:childTnLst>
                                    <p:animEffect transition="out" filter="randombar(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40188" y="139700"/>
            <a:ext cx="5103812" cy="6040438"/>
          </a:xfrm>
          <a:noFill/>
        </p:spPr>
        <p:txBody>
          <a:bodyPr>
            <a:normAutofit/>
          </a:bodyPr>
          <a:lstStyle/>
          <a:p>
            <a:pPr lvl="0" indent="-273050">
              <a:lnSpc>
                <a:spcPct val="90000"/>
              </a:lnSpc>
              <a:spcBef>
                <a:spcPts val="0"/>
              </a:spcBef>
            </a:pPr>
            <a:r>
              <a:rPr lang="en-US" sz="3200" cap="none" dirty="0">
                <a:solidFill>
                  <a:schemeClr val="bg2">
                    <a:lumMod val="75000"/>
                  </a:schemeClr>
                </a:solidFill>
                <a:latin typeface="Bradley Hand ITC" panose="03070402050302030203" pitchFamily="66" charset="0"/>
                <a:ea typeface="Merriweather"/>
                <a:cs typeface="Merriweather"/>
                <a:sym typeface="Merriweather"/>
              </a:rPr>
              <a:t>In reading, we call these signs “</a:t>
            </a:r>
            <a:r>
              <a:rPr lang="en-US" sz="3200" b="1" u="sng" cap="none" dirty="0">
                <a:solidFill>
                  <a:schemeClr val="bg2">
                    <a:lumMod val="75000"/>
                  </a:schemeClr>
                </a:solidFill>
                <a:latin typeface="Bradley Hand ITC" panose="03070402050302030203" pitchFamily="66" charset="0"/>
                <a:ea typeface="Merriweather"/>
                <a:cs typeface="Merriweather"/>
                <a:sym typeface="Merriweather"/>
              </a:rPr>
              <a:t>signposts</a:t>
            </a:r>
            <a:r>
              <a:rPr lang="en-US" sz="3200" cap="none" dirty="0">
                <a:solidFill>
                  <a:schemeClr val="bg2">
                    <a:lumMod val="75000"/>
                  </a:schemeClr>
                </a:solidFill>
                <a:latin typeface="Bradley Hand ITC" panose="03070402050302030203" pitchFamily="66" charset="0"/>
                <a:ea typeface="Merriweather"/>
                <a:cs typeface="Merriweather"/>
                <a:sym typeface="Merriweather"/>
              </a:rPr>
              <a:t>.” These are places you recognize as </a:t>
            </a:r>
            <a:r>
              <a:rPr lang="en-US" sz="3200" b="1" u="sng" cap="none" dirty="0">
                <a:solidFill>
                  <a:schemeClr val="bg2">
                    <a:lumMod val="75000"/>
                  </a:schemeClr>
                </a:solidFill>
                <a:latin typeface="Bradley Hand ITC" panose="03070402050302030203" pitchFamily="66" charset="0"/>
                <a:ea typeface="Merriweather"/>
                <a:cs typeface="Merriweather"/>
                <a:sym typeface="Merriweather"/>
              </a:rPr>
              <a:t>important</a:t>
            </a:r>
            <a:r>
              <a:rPr lang="en-US" sz="3200" cap="none" dirty="0">
                <a:solidFill>
                  <a:schemeClr val="bg2">
                    <a:lumMod val="75000"/>
                  </a:schemeClr>
                </a:solidFill>
                <a:latin typeface="Bradley Hand ITC" panose="03070402050302030203" pitchFamily="66" charset="0"/>
                <a:ea typeface="Merriweather"/>
                <a:cs typeface="Merriweather"/>
                <a:sym typeface="Merriweather"/>
              </a:rPr>
              <a:t> and where you need to </a:t>
            </a:r>
            <a:r>
              <a:rPr lang="en-US" sz="3200" b="1" u="sng" cap="none" dirty="0">
                <a:solidFill>
                  <a:schemeClr val="bg2">
                    <a:lumMod val="75000"/>
                  </a:schemeClr>
                </a:solidFill>
                <a:latin typeface="Bradley Hand ITC" panose="03070402050302030203" pitchFamily="66" charset="0"/>
                <a:ea typeface="Merriweather"/>
                <a:cs typeface="Merriweather"/>
                <a:sym typeface="Merriweather"/>
              </a:rPr>
              <a:t>stop, notice, and ask </a:t>
            </a:r>
            <a:r>
              <a:rPr lang="en-US" sz="3200" cap="none" dirty="0">
                <a:solidFill>
                  <a:schemeClr val="bg2">
                    <a:lumMod val="75000"/>
                  </a:schemeClr>
                </a:solidFill>
                <a:latin typeface="Bradley Hand ITC" panose="03070402050302030203" pitchFamily="66" charset="0"/>
                <a:ea typeface="Merriweather"/>
                <a:cs typeface="Merriweather"/>
                <a:sym typeface="Merriweather"/>
              </a:rPr>
              <a:t>yourself a question.</a:t>
            </a:r>
            <a:endParaRPr lang="en-US" sz="3200" dirty="0">
              <a:solidFill>
                <a:schemeClr val="bg2">
                  <a:lumMod val="75000"/>
                </a:schemeClr>
              </a:solidFill>
              <a:latin typeface="Bradley Hand ITC" panose="03070402050302030203" pitchFamily="66" charset="0"/>
            </a:endParaRP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1826120" y="1904880"/>
              <a:ext cx="213840" cy="274680"/>
            </p14:xfrm>
          </p:contentPart>
        </mc:Choice>
        <mc:Fallback xmlns="">
          <p:pic>
            <p:nvPicPr>
              <p:cNvPr id="5" name="Ink 4"/>
              <p:cNvPicPr/>
              <p:nvPr/>
            </p:nvPicPr>
            <p:blipFill>
              <a:blip r:embed="rId3"/>
              <a:stretch>
                <a:fillRect/>
              </a:stretch>
            </p:blipFill>
            <p:spPr>
              <a:xfrm>
                <a:off x="11823960" y="1902720"/>
                <a:ext cx="224280" cy="279000"/>
              </a:xfrm>
              <a:prstGeom prst="rect">
                <a:avLst/>
              </a:prstGeom>
            </p:spPr>
          </p:pic>
        </mc:Fallback>
      </mc:AlternateContent>
      <p:pic>
        <p:nvPicPr>
          <p:cNvPr id="7" name="Picture 6"/>
          <p:cNvPicPr>
            <a:picLocks noChangeAspect="1"/>
          </p:cNvPicPr>
          <p:nvPr/>
        </p:nvPicPr>
        <p:blipFill>
          <a:blip r:embed="rId4"/>
          <a:stretch>
            <a:fillRect/>
          </a:stretch>
        </p:blipFill>
        <p:spPr>
          <a:xfrm>
            <a:off x="483100" y="1057783"/>
            <a:ext cx="3103031" cy="4754892"/>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11149572" y="2049747"/>
              <a:ext cx="44640" cy="74160"/>
            </p14:xfrm>
          </p:contentPart>
        </mc:Choice>
        <mc:Fallback xmlns="">
          <p:pic>
            <p:nvPicPr>
              <p:cNvPr id="9" name="Ink 8"/>
              <p:cNvPicPr/>
              <p:nvPr/>
            </p:nvPicPr>
            <p:blipFill>
              <a:blip r:embed="rId6"/>
              <a:stretch>
                <a:fillRect/>
              </a:stretch>
            </p:blipFill>
            <p:spPr>
              <a:xfrm>
                <a:off x="11138321" y="2044707"/>
                <a:ext cx="58794" cy="90000"/>
              </a:xfrm>
              <a:prstGeom prst="rect">
                <a:avLst/>
              </a:prstGeom>
            </p:spPr>
          </p:pic>
        </mc:Fallback>
      </mc:AlternateContent>
    </p:spTree>
    <p:extLst>
      <p:ext uri="{BB962C8B-B14F-4D97-AF65-F5344CB8AC3E}">
        <p14:creationId xmlns:p14="http://schemas.microsoft.com/office/powerpoint/2010/main" val="2457048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main reason we use numbers is to give </a:t>
            </a:r>
            <a:r>
              <a:rPr lang="en-US" b="1" dirty="0"/>
              <a:t>specific</a:t>
            </a:r>
            <a:r>
              <a:rPr lang="en-US" dirty="0"/>
              <a:t> details to help you </a:t>
            </a:r>
            <a:r>
              <a:rPr lang="en-US" b="1" dirty="0"/>
              <a:t>better understand</a:t>
            </a:r>
            <a:r>
              <a:rPr lang="en-US" dirty="0"/>
              <a:t>.</a:t>
            </a:r>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54305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51" y="440474"/>
            <a:ext cx="8229600" cy="4525963"/>
          </a:xfrm>
        </p:spPr>
        <p:txBody>
          <a:bodyPr/>
          <a:lstStyle/>
          <a:p>
            <a:r>
              <a:rPr lang="en-US" dirty="0" smtClean="0">
                <a:solidFill>
                  <a:srgbClr val="FF0000"/>
                </a:solidFill>
                <a:latin typeface="Lucida Bright" panose="02040602050505020304" pitchFamily="18" charset="0"/>
              </a:rPr>
              <a:t>We </a:t>
            </a:r>
            <a:r>
              <a:rPr lang="en-US" dirty="0">
                <a:solidFill>
                  <a:srgbClr val="FF0000"/>
                </a:solidFill>
                <a:latin typeface="Lucida Bright" panose="02040602050505020304" pitchFamily="18" charset="0"/>
              </a:rPr>
              <a:t>will sometimes realize that the reason was not important</a:t>
            </a:r>
            <a:r>
              <a:rPr lang="en-US" dirty="0" smtClean="0">
                <a:solidFill>
                  <a:srgbClr val="FF0000"/>
                </a:solidFill>
                <a:latin typeface="Lucida Bright" panose="02040602050505020304" pitchFamily="18" charset="0"/>
              </a:rPr>
              <a:t>.</a:t>
            </a:r>
          </a:p>
          <a:p>
            <a:r>
              <a:rPr lang="en-US" dirty="0">
                <a:solidFill>
                  <a:srgbClr val="FF0000"/>
                </a:solidFill>
                <a:latin typeface="Lucida Bright" panose="02040602050505020304" pitchFamily="18" charset="0"/>
              </a:rPr>
              <a:t>Other times, though, you'll discover it was to help you visualize something, make an inference, draw a conclusion, figure out what is fact and what is opinion, or find out if an author is bias.</a:t>
            </a:r>
          </a:p>
        </p:txBody>
      </p:sp>
    </p:spTree>
    <p:extLst>
      <p:ext uri="{BB962C8B-B14F-4D97-AF65-F5344CB8AC3E}">
        <p14:creationId xmlns:p14="http://schemas.microsoft.com/office/powerpoint/2010/main" val="1966671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Lets see how </a:t>
            </a:r>
            <a:r>
              <a:rPr lang="en-US" dirty="0" smtClean="0"/>
              <a:t>numbers and stats show </a:t>
            </a:r>
            <a:r>
              <a:rPr lang="en-US" dirty="0"/>
              <a:t>up in text. </a:t>
            </a:r>
          </a:p>
        </p:txBody>
      </p:sp>
    </p:spTree>
    <p:extLst>
      <p:ext uri="{BB962C8B-B14F-4D97-AF65-F5344CB8AC3E}">
        <p14:creationId xmlns:p14="http://schemas.microsoft.com/office/powerpoint/2010/main" val="3749732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687670" y="5519850"/>
            <a:ext cx="1328734" cy="33082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27405" y="4427034"/>
            <a:ext cx="2410457" cy="33082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92259" y="4427034"/>
            <a:ext cx="1328734" cy="33082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497098" y="4096211"/>
            <a:ext cx="1328734" cy="33082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87670" y="3994429"/>
            <a:ext cx="6319834" cy="1938992"/>
          </a:xfrm>
          <a:prstGeom prst="rect">
            <a:avLst/>
          </a:prstGeom>
          <a:noFill/>
        </p:spPr>
        <p:txBody>
          <a:bodyPr wrap="square" rtlCol="0">
            <a:spAutoFit/>
          </a:bodyPr>
          <a:lstStyle/>
          <a:p>
            <a:r>
              <a:rPr lang="en-US" sz="2400" dirty="0" err="1">
                <a:solidFill>
                  <a:schemeClr val="bg2">
                    <a:lumMod val="75000"/>
                  </a:schemeClr>
                </a:solidFill>
                <a:latin typeface="Arial" panose="020B0604020202020204" pitchFamily="34" charset="0"/>
                <a:cs typeface="Arial" panose="020B0604020202020204" pitchFamily="34" charset="0"/>
              </a:rPr>
              <a:t>Garana</a:t>
            </a:r>
            <a:r>
              <a:rPr lang="en-US" sz="2400" dirty="0">
                <a:solidFill>
                  <a:schemeClr val="bg2">
                    <a:lumMod val="75000"/>
                  </a:schemeClr>
                </a:solidFill>
                <a:latin typeface="Arial" panose="020B0604020202020204" pitchFamily="34" charset="0"/>
                <a:cs typeface="Arial" panose="020B0604020202020204" pitchFamily="34" charset="0"/>
              </a:rPr>
              <a:t> and her family lived in their one-room house for two years. It's one of thousands of mud brick homes in </a:t>
            </a:r>
            <a:r>
              <a:rPr lang="en-US" sz="2400" dirty="0" err="1">
                <a:solidFill>
                  <a:schemeClr val="bg2">
                    <a:lumMod val="75000"/>
                  </a:schemeClr>
                </a:solidFill>
                <a:latin typeface="Arial" panose="020B0604020202020204" pitchFamily="34" charset="0"/>
                <a:cs typeface="Arial" panose="020B0604020202020204" pitchFamily="34" charset="0"/>
              </a:rPr>
              <a:t>Shamshatoo</a:t>
            </a:r>
            <a:r>
              <a:rPr lang="en-US" sz="2400" dirty="0">
                <a:solidFill>
                  <a:schemeClr val="bg2">
                    <a:lumMod val="75000"/>
                  </a:schemeClr>
                </a:solidFill>
                <a:latin typeface="Arial" panose="020B0604020202020204" pitchFamily="34" charset="0"/>
                <a:cs typeface="Arial" panose="020B0604020202020204" pitchFamily="34" charset="0"/>
              </a:rPr>
              <a:t> Afghan Refugee Camp. The camp holds about 50,000 Afghan refugees.</a:t>
            </a:r>
            <a:endParaRPr lang="en-US" sz="2000" kern="1200" dirty="0">
              <a:solidFill>
                <a:srgbClr val="FF0000"/>
              </a:solidFill>
              <a:latin typeface="Arial" panose="020B0604020202020204" pitchFamily="34" charset="0"/>
              <a:cs typeface="Arial" panose="020B0604020202020204" pitchFamily="34" charset="0"/>
            </a:endParaRPr>
          </a:p>
        </p:txBody>
      </p:sp>
      <p:pic>
        <p:nvPicPr>
          <p:cNvPr id="5" name="Picture 4" descr="File:Speech bubble.sv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226" y="135668"/>
            <a:ext cx="5664819" cy="3202142"/>
          </a:xfrm>
          <a:prstGeom prst="rect">
            <a:avLst/>
          </a:prstGeom>
        </p:spPr>
      </p:pic>
      <p:sp>
        <p:nvSpPr>
          <p:cNvPr id="6" name="TextBox 5"/>
          <p:cNvSpPr txBox="1"/>
          <p:nvPr/>
        </p:nvSpPr>
        <p:spPr>
          <a:xfrm>
            <a:off x="3425807" y="792287"/>
            <a:ext cx="3735658" cy="923330"/>
          </a:xfrm>
          <a:prstGeom prst="rect">
            <a:avLst/>
          </a:prstGeom>
          <a:noFill/>
        </p:spPr>
        <p:txBody>
          <a:bodyPr wrap="square" rtlCol="0">
            <a:spAutoFit/>
          </a:bodyPr>
          <a:lstStyle/>
          <a:p>
            <a:pPr algn="ctr"/>
            <a:r>
              <a:rPr lang="en-US" dirty="0">
                <a:solidFill>
                  <a:schemeClr val="bg1"/>
                </a:solidFill>
              </a:rPr>
              <a:t>Notice some of the numbers are written out as words, an that's okay.</a:t>
            </a:r>
            <a:endParaRPr lang="en-US" dirty="0" smtClean="0">
              <a:solidFill>
                <a:schemeClr val="bg1"/>
              </a:solidFill>
            </a:endParaRPr>
          </a:p>
        </p:txBody>
      </p:sp>
      <p:pic>
        <p:nvPicPr>
          <p:cNvPr id="4" name="Picture 3" descr="Professor Oak - Bulbapedia, the community-driven Pokémon encyclo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725" y="818185"/>
            <a:ext cx="1269841" cy="2996825"/>
          </a:xfrm>
          <a:prstGeom prst="rect">
            <a:avLst/>
          </a:prstGeom>
        </p:spPr>
      </p:pic>
      <p:sp>
        <p:nvSpPr>
          <p:cNvPr id="3" name="TextBox 2"/>
          <p:cNvSpPr txBox="1"/>
          <p:nvPr/>
        </p:nvSpPr>
        <p:spPr>
          <a:xfrm>
            <a:off x="3756626" y="792287"/>
            <a:ext cx="3822359" cy="1477328"/>
          </a:xfrm>
          <a:prstGeom prst="rect">
            <a:avLst/>
          </a:prstGeom>
          <a:noFill/>
        </p:spPr>
        <p:txBody>
          <a:bodyPr wrap="square" rtlCol="0">
            <a:spAutoFit/>
          </a:bodyPr>
          <a:lstStyle/>
          <a:p>
            <a:r>
              <a:rPr lang="en-US" dirty="0">
                <a:solidFill>
                  <a:schemeClr val="bg1"/>
                </a:solidFill>
              </a:rPr>
              <a:t>When I ask myself "why did the author include these numbers?" I realize that all of them give me information about where </a:t>
            </a:r>
            <a:r>
              <a:rPr lang="en-US" dirty="0" err="1">
                <a:solidFill>
                  <a:schemeClr val="bg1"/>
                </a:solidFill>
              </a:rPr>
              <a:t>Garana</a:t>
            </a:r>
            <a:r>
              <a:rPr lang="en-US" dirty="0">
                <a:solidFill>
                  <a:schemeClr val="bg1"/>
                </a:solidFill>
              </a:rPr>
              <a:t> is living.</a:t>
            </a:r>
          </a:p>
        </p:txBody>
      </p:sp>
    </p:spTree>
    <p:extLst>
      <p:ext uri="{BB962C8B-B14F-4D97-AF65-F5344CB8AC3E}">
        <p14:creationId xmlns:p14="http://schemas.microsoft.com/office/powerpoint/2010/main" val="3444447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par>
                          <p:cTn id="23" fill="hold">
                            <p:stCondLst>
                              <p:cond delay="3500"/>
                            </p:stCondLst>
                            <p:childTnLst>
                              <p:par>
                                <p:cTn id="24" presetID="14" presetClass="entr" presetSubtype="1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par>
                          <p:cTn id="27" fill="hold">
                            <p:stCondLst>
                              <p:cond delay="4000"/>
                            </p:stCondLst>
                            <p:childTnLst>
                              <p:par>
                                <p:cTn id="28" presetID="14" presetClass="entr" presetSubtype="1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par>
                          <p:cTn id="31" fill="hold">
                            <p:stCondLst>
                              <p:cond delay="4500"/>
                            </p:stCondLst>
                            <p:childTnLst>
                              <p:par>
                                <p:cTn id="32" presetID="14" presetClass="entr" presetSubtype="1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par>
                          <p:cTn id="35" fill="hold">
                            <p:stCondLst>
                              <p:cond delay="5000"/>
                            </p:stCondLst>
                            <p:childTnLst>
                              <p:par>
                                <p:cTn id="36" presetID="14" presetClass="entr" presetSubtype="1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2" grpId="0" animBg="1"/>
      <p:bldP spid="13" grpId="0"/>
      <p:bldP spid="6" grpId="0"/>
      <p:bldP spid="6" grpId="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885665" y="4854939"/>
            <a:ext cx="1716180" cy="33453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04380" y="4101879"/>
            <a:ext cx="2251093" cy="33453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2871093" y="811180"/>
            <a:ext cx="4572000" cy="1502010"/>
          </a:xfrm>
          <a:prstGeom prst="wedgeRoundRectCallout">
            <a:avLst>
              <a:gd name="adj1" fmla="val -48394"/>
              <a:gd name="adj2" fmla="val 87000"/>
              <a:gd name="adj3" fmla="val 16667"/>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85664" y="4019576"/>
            <a:ext cx="6319834" cy="1569660"/>
          </a:xfrm>
          <a:prstGeom prst="rect">
            <a:avLst/>
          </a:prstGeom>
          <a:noFill/>
        </p:spPr>
        <p:txBody>
          <a:bodyPr wrap="square" rtlCol="0">
            <a:spAutoFit/>
          </a:bodyPr>
          <a:lstStyle/>
          <a:p>
            <a:r>
              <a:rPr lang="en-US" sz="2400" dirty="0">
                <a:solidFill>
                  <a:schemeClr val="bg2">
                    <a:lumMod val="75000"/>
                  </a:schemeClr>
                </a:solidFill>
                <a:latin typeface="Arial" panose="020B0604020202020204" pitchFamily="34" charset="0"/>
                <a:cs typeface="Arial" panose="020B0604020202020204" pitchFamily="34" charset="0"/>
              </a:rPr>
              <a:t>In fact, nearly half of all bottled water is reprocessed tap water, sold at prices up to 3,000 times higher than consumers pay for tap water.</a:t>
            </a:r>
            <a:endParaRPr lang="en-US" sz="2000" kern="120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2871093" y="893275"/>
            <a:ext cx="4572000" cy="1477328"/>
          </a:xfrm>
          <a:prstGeom prst="rect">
            <a:avLst/>
          </a:prstGeom>
          <a:noFill/>
        </p:spPr>
        <p:txBody>
          <a:bodyPr wrap="square" rtlCol="0">
            <a:spAutoFit/>
          </a:bodyPr>
          <a:lstStyle/>
          <a:p>
            <a:pPr algn="ctr"/>
            <a:r>
              <a:rPr lang="en-US" dirty="0">
                <a:solidFill>
                  <a:schemeClr val="bg1"/>
                </a:solidFill>
              </a:rPr>
              <a:t>When I ask myself "why did the author include these numbers?" I think the author wants me to realize that it is ridiculous that we spend that much more on bottled water;.</a:t>
            </a:r>
            <a:endParaRPr lang="en-US" dirty="0" smtClean="0">
              <a:solidFill>
                <a:schemeClr val="bg1"/>
              </a:solidFill>
            </a:endParaRPr>
          </a:p>
        </p:txBody>
      </p:sp>
      <p:pic>
        <p:nvPicPr>
          <p:cNvPr id="2" name="Picture 1" descr="Inside Words R.P.C. - more info. about janet and inside wor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347" y="1720629"/>
            <a:ext cx="2352675" cy="2381250"/>
          </a:xfrm>
          <a:prstGeom prst="rect">
            <a:avLst/>
          </a:prstGeom>
        </p:spPr>
      </p:pic>
    </p:spTree>
    <p:extLst>
      <p:ext uri="{BB962C8B-B14F-4D97-AF65-F5344CB8AC3E}">
        <p14:creationId xmlns:p14="http://schemas.microsoft.com/office/powerpoint/2010/main" val="450528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13"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880790" y="4734152"/>
            <a:ext cx="408820" cy="33453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a:off x="1509190" y="356839"/>
            <a:ext cx="4572000" cy="1841192"/>
          </a:xfrm>
          <a:prstGeom prst="wedgeRoundRectCallout">
            <a:avLst>
              <a:gd name="adj1" fmla="val 44777"/>
              <a:gd name="adj2" fmla="val 73636"/>
              <a:gd name="adj3" fmla="val 16667"/>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When I ask myself "why did the author include these numbers?" I don't see anything that makes his age special. Sometimes, authors provide details that don't change our thinking</a:t>
            </a:r>
          </a:p>
          <a:p>
            <a:pPr algn="ctr"/>
            <a:endParaRPr lang="en-US" dirty="0">
              <a:solidFill>
                <a:schemeClr val="bg1"/>
              </a:solidFill>
            </a:endParaRPr>
          </a:p>
        </p:txBody>
      </p:sp>
      <p:sp>
        <p:nvSpPr>
          <p:cNvPr id="13" name="TextBox 12"/>
          <p:cNvSpPr txBox="1"/>
          <p:nvPr/>
        </p:nvSpPr>
        <p:spPr>
          <a:xfrm>
            <a:off x="1184531" y="4670589"/>
            <a:ext cx="6319834" cy="461665"/>
          </a:xfrm>
          <a:prstGeom prst="rect">
            <a:avLst/>
          </a:prstGeom>
          <a:noFill/>
        </p:spPr>
        <p:txBody>
          <a:bodyPr wrap="square" rtlCol="0">
            <a:spAutoFit/>
          </a:bodyPr>
          <a:lstStyle/>
          <a:p>
            <a:r>
              <a:rPr lang="en-US" sz="2400" dirty="0">
                <a:solidFill>
                  <a:schemeClr val="bg2">
                    <a:lumMod val="75000"/>
                  </a:schemeClr>
                </a:solidFill>
                <a:latin typeface="Arial" panose="020B0604020202020204" pitchFamily="34" charset="0"/>
                <a:cs typeface="Arial" panose="020B0604020202020204" pitchFamily="34" charset="0"/>
              </a:rPr>
              <a:t>The singer, 28, joined us for the interview..</a:t>
            </a:r>
            <a:endParaRPr lang="en-US" sz="2000" kern="1200" dirty="0">
              <a:solidFill>
                <a:srgbClr val="FF0000"/>
              </a:solidFill>
              <a:latin typeface="Arial" panose="020B0604020202020204" pitchFamily="34" charset="0"/>
              <a:cs typeface="Arial" panose="020B0604020202020204" pitchFamily="34" charset="0"/>
            </a:endParaRPr>
          </a:p>
        </p:txBody>
      </p:sp>
      <p:pic>
        <p:nvPicPr>
          <p:cNvPr id="3" name="Picture 2" descr="teacher_clipart_6.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865" y="2261596"/>
            <a:ext cx="1714500" cy="1905000"/>
          </a:xfrm>
          <a:prstGeom prst="rect">
            <a:avLst/>
          </a:prstGeom>
        </p:spPr>
      </p:pic>
    </p:spTree>
    <p:extLst>
      <p:ext uri="{BB962C8B-B14F-4D97-AF65-F5344CB8AC3E}">
        <p14:creationId xmlns:p14="http://schemas.microsoft.com/office/powerpoint/2010/main" val="2841806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rgbClr val="92D05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2717" y="2451148"/>
            <a:ext cx="6803136" cy="2587752"/>
          </a:xfrm>
        </p:spPr>
        <p:txBody>
          <a:bodyPr/>
          <a:lstStyle/>
          <a:p>
            <a:r>
              <a:rPr lang="en-US" sz="6000" cap="none" dirty="0" smtClean="0">
                <a:solidFill>
                  <a:schemeClr val="accent6">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Let’s work together to identify more Numbers and Stats</a:t>
            </a:r>
            <a:endParaRPr lang="en-US" sz="6000" cap="none" dirty="0">
              <a:solidFill>
                <a:schemeClr val="accent6">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72803622"/>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4039" y="3795680"/>
            <a:ext cx="7413625" cy="1038225"/>
          </a:xfrm>
          <a:noFill/>
        </p:spPr>
        <p:txBody>
          <a:bodyPr>
            <a:normAutofit fontScale="90000"/>
          </a:bodyPr>
          <a:lstStyle/>
          <a:p>
            <a:pPr lvl="0" indent="-273050" algn="ctr">
              <a:lnSpc>
                <a:spcPct val="90000"/>
              </a:lnSpc>
              <a:spcBef>
                <a:spcPts val="0"/>
              </a:spcBef>
            </a:pPr>
            <a:r>
              <a:rPr lang="en-US" sz="4400" cap="none" dirty="0">
                <a:solidFill>
                  <a:schemeClr val="bg2">
                    <a:lumMod val="75000"/>
                  </a:schemeClr>
                </a:solidFill>
                <a:latin typeface="Franklin Gothic Medium Cond" panose="020B0606030402020204" pitchFamily="34" charset="0"/>
                <a:ea typeface="Merriweather"/>
                <a:cs typeface="Merriweather"/>
                <a:sym typeface="Merriweather"/>
              </a:rPr>
              <a:t>Today we'll be learning about the 4</a:t>
            </a:r>
            <a:r>
              <a:rPr lang="en-US" sz="4400" cap="none" baseline="30000" dirty="0">
                <a:solidFill>
                  <a:schemeClr val="bg2">
                    <a:lumMod val="75000"/>
                  </a:schemeClr>
                </a:solidFill>
                <a:latin typeface="Franklin Gothic Medium Cond" panose="020B0606030402020204" pitchFamily="34" charset="0"/>
                <a:ea typeface="Merriweather"/>
                <a:cs typeface="Merriweather"/>
                <a:sym typeface="Merriweather"/>
              </a:rPr>
              <a:t>th</a:t>
            </a:r>
            <a:r>
              <a:rPr lang="en-US" sz="4400" cap="none" dirty="0">
                <a:solidFill>
                  <a:schemeClr val="bg2">
                    <a:lumMod val="75000"/>
                  </a:schemeClr>
                </a:solidFill>
                <a:latin typeface="Franklin Gothic Medium Cond" panose="020B0606030402020204" pitchFamily="34" charset="0"/>
                <a:ea typeface="Merriweather"/>
                <a:cs typeface="Merriweather"/>
                <a:sym typeface="Merriweather"/>
              </a:rPr>
              <a:t> signpost.</a:t>
            </a:r>
            <a:endParaRPr lang="en-US" sz="4400" dirty="0">
              <a:solidFill>
                <a:schemeClr val="bg2">
                  <a:lumMod val="75000"/>
                </a:schemeClr>
              </a:solidFill>
              <a:latin typeface="Franklin Gothic Medium Cond" panose="020B0606030402020204" pitchFamily="34" charset="0"/>
            </a:endParaRPr>
          </a:p>
        </p:txBody>
      </p:sp>
      <p:pic>
        <p:nvPicPr>
          <p:cNvPr id="6" name="Shape 186"/>
          <p:cNvPicPr preferRelativeResize="0"/>
          <p:nvPr/>
        </p:nvPicPr>
        <p:blipFill rotWithShape="1">
          <a:blip r:embed="rId2">
            <a:alphaModFix/>
          </a:blip>
          <a:srcRect/>
          <a:stretch/>
        </p:blipFill>
        <p:spPr>
          <a:xfrm>
            <a:off x="3638562" y="1195973"/>
            <a:ext cx="2068152" cy="2484900"/>
          </a:xfrm>
          <a:prstGeom prst="rect">
            <a:avLst/>
          </a:prstGeom>
          <a:noFill/>
          <a:ln>
            <a:noFill/>
          </a:ln>
        </p:spPr>
      </p:pic>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3103166" y="1040005"/>
              <a:ext cx="3053160" cy="1998360"/>
            </p14:xfrm>
          </p:contentPart>
        </mc:Choice>
        <mc:Fallback xmlns="">
          <p:pic>
            <p:nvPicPr>
              <p:cNvPr id="8" name="Ink 7"/>
              <p:cNvPicPr/>
              <p:nvPr/>
            </p:nvPicPr>
            <p:blipFill>
              <a:blip r:embed="rId4"/>
              <a:stretch>
                <a:fillRect/>
              </a:stretch>
            </p:blipFill>
            <p:spPr>
              <a:xfrm>
                <a:off x="3097046" y="1031365"/>
                <a:ext cx="3068280" cy="2014560"/>
              </a:xfrm>
              <a:prstGeom prst="rect">
                <a:avLst/>
              </a:prstGeom>
            </p:spPr>
          </p:pic>
        </mc:Fallback>
      </mc:AlternateContent>
      <p:sp>
        <p:nvSpPr>
          <p:cNvPr id="17" name="Star: 5 Points 16"/>
          <p:cNvSpPr/>
          <p:nvPr/>
        </p:nvSpPr>
        <p:spPr>
          <a:xfrm>
            <a:off x="6691722" y="632373"/>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tar: 5 Points 18"/>
          <p:cNvSpPr/>
          <p:nvPr/>
        </p:nvSpPr>
        <p:spPr>
          <a:xfrm>
            <a:off x="7967013" y="1503763"/>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tar: 5 Points 19"/>
          <p:cNvSpPr/>
          <p:nvPr/>
        </p:nvSpPr>
        <p:spPr>
          <a:xfrm>
            <a:off x="962383" y="2474766"/>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tar: 5 Points 20"/>
          <p:cNvSpPr/>
          <p:nvPr/>
        </p:nvSpPr>
        <p:spPr>
          <a:xfrm>
            <a:off x="2237674" y="518403"/>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p:nvPr/>
        </p:nvCxnSpPr>
        <p:spPr>
          <a:xfrm>
            <a:off x="1433630" y="5184425"/>
            <a:ext cx="5898151" cy="0"/>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390738" y="5885465"/>
            <a:ext cx="5898151" cy="0"/>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7343" y="5184425"/>
            <a:ext cx="4114448" cy="701040"/>
          </a:xfrm>
          <a:prstGeom prst="rect">
            <a:avLst/>
          </a:prstGeom>
          <a:noFill/>
        </p:spPr>
        <p:txBody>
          <a:bodyPr wrap="square" rtlCol="0">
            <a:spAutoFit/>
          </a:bodyPr>
          <a:lstStyle/>
          <a:p>
            <a:r>
              <a:rPr lang="en-US" sz="4000" dirty="0">
                <a:solidFill>
                  <a:schemeClr val="bg2">
                    <a:lumMod val="75000"/>
                  </a:schemeClr>
                </a:solidFill>
                <a:latin typeface="Britannic Bold" panose="020B0903060703020204" pitchFamily="34" charset="0"/>
              </a:rPr>
              <a:t>QUOTED WORDS</a:t>
            </a:r>
            <a:r>
              <a:rPr lang="en-US" sz="4000" dirty="0">
                <a:solidFill>
                  <a:schemeClr val="bg2">
                    <a:lumMod val="75000"/>
                  </a:schemeClr>
                </a:solidFill>
              </a:rPr>
              <a:t> </a:t>
            </a:r>
            <a:endParaRPr lang="en-US" sz="4000" kern="1200" dirty="0">
              <a:solidFill>
                <a:schemeClr val="bg2">
                  <a:lumMod val="75000"/>
                </a:schemeClr>
              </a:solidFill>
            </a:endParaRPr>
          </a:p>
        </p:txBody>
      </p:sp>
    </p:spTree>
    <p:extLst>
      <p:ext uri="{BB962C8B-B14F-4D97-AF65-F5344CB8AC3E}">
        <p14:creationId xmlns:p14="http://schemas.microsoft.com/office/powerpoint/2010/main" val="8729070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750"/>
                            </p:stCondLst>
                            <p:childTnLst>
                              <p:par>
                                <p:cTn id="13" presetID="31"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1000" fill="hold"/>
                                        <p:tgtEl>
                                          <p:spTgt spid="27"/>
                                        </p:tgtEl>
                                        <p:attrNameLst>
                                          <p:attrName>ppt_w</p:attrName>
                                        </p:attrNameLst>
                                      </p:cBhvr>
                                      <p:tavLst>
                                        <p:tav tm="0">
                                          <p:val>
                                            <p:fltVal val="0"/>
                                          </p:val>
                                        </p:tav>
                                        <p:tav tm="100000">
                                          <p:val>
                                            <p:strVal val="#ppt_w"/>
                                          </p:val>
                                        </p:tav>
                                      </p:tavLst>
                                    </p:anim>
                                    <p:anim calcmode="lin" valueType="num">
                                      <p:cBhvr>
                                        <p:cTn id="16" dur="1000" fill="hold"/>
                                        <p:tgtEl>
                                          <p:spTgt spid="27"/>
                                        </p:tgtEl>
                                        <p:attrNameLst>
                                          <p:attrName>ppt_h</p:attrName>
                                        </p:attrNameLst>
                                      </p:cBhvr>
                                      <p:tavLst>
                                        <p:tav tm="0">
                                          <p:val>
                                            <p:fltVal val="0"/>
                                          </p:val>
                                        </p:tav>
                                        <p:tav tm="100000">
                                          <p:val>
                                            <p:strVal val="#ppt_h"/>
                                          </p:val>
                                        </p:tav>
                                      </p:tavLst>
                                    </p:anim>
                                    <p:anim calcmode="lin" valueType="num">
                                      <p:cBhvr>
                                        <p:cTn id="17" dur="1000" fill="hold"/>
                                        <p:tgtEl>
                                          <p:spTgt spid="27"/>
                                        </p:tgtEl>
                                        <p:attrNameLst>
                                          <p:attrName>style.rotation</p:attrName>
                                        </p:attrNameLst>
                                      </p:cBhvr>
                                      <p:tavLst>
                                        <p:tav tm="0">
                                          <p:val>
                                            <p:fltVal val="90"/>
                                          </p:val>
                                        </p:tav>
                                        <p:tav tm="100000">
                                          <p:val>
                                            <p:fltVal val="0"/>
                                          </p:val>
                                        </p:tav>
                                      </p:tavLst>
                                    </p:anim>
                                    <p:animEffect transition="in" filter="fade">
                                      <p:cBhvr>
                                        <p:cTn id="18" dur="1000"/>
                                        <p:tgtEl>
                                          <p:spTgt spid="27"/>
                                        </p:tgtEl>
                                      </p:cBhvr>
                                    </p:animEffect>
                                  </p:childTnLst>
                                </p:cTn>
                              </p:par>
                              <p:par>
                                <p:cTn id="19" presetID="3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fltVal val="0"/>
                                          </p:val>
                                        </p:tav>
                                        <p:tav tm="100000">
                                          <p:val>
                                            <p:strVal val="#ppt_w"/>
                                          </p:val>
                                        </p:tav>
                                      </p:tavLst>
                                    </p:anim>
                                    <p:anim calcmode="lin" valueType="num">
                                      <p:cBhvr>
                                        <p:cTn id="22" dur="1000" fill="hold"/>
                                        <p:tgtEl>
                                          <p:spTgt spid="22"/>
                                        </p:tgtEl>
                                        <p:attrNameLst>
                                          <p:attrName>ppt_h</p:attrName>
                                        </p:attrNameLst>
                                      </p:cBhvr>
                                      <p:tavLst>
                                        <p:tav tm="0">
                                          <p:val>
                                            <p:fltVal val="0"/>
                                          </p:val>
                                        </p:tav>
                                        <p:tav tm="100000">
                                          <p:val>
                                            <p:strVal val="#ppt_h"/>
                                          </p:val>
                                        </p:tav>
                                      </p:tavLst>
                                    </p:anim>
                                    <p:anim calcmode="lin" valueType="num">
                                      <p:cBhvr>
                                        <p:cTn id="23" dur="1000" fill="hold"/>
                                        <p:tgtEl>
                                          <p:spTgt spid="22"/>
                                        </p:tgtEl>
                                        <p:attrNameLst>
                                          <p:attrName>style.rotation</p:attrName>
                                        </p:attrNameLst>
                                      </p:cBhvr>
                                      <p:tavLst>
                                        <p:tav tm="0">
                                          <p:val>
                                            <p:fltVal val="90"/>
                                          </p:val>
                                        </p:tav>
                                        <p:tav tm="100000">
                                          <p:val>
                                            <p:fltVal val="0"/>
                                          </p:val>
                                        </p:tav>
                                      </p:tavLst>
                                    </p:anim>
                                    <p:animEffect transition="in" filter="fade">
                                      <p:cBhvr>
                                        <p:cTn id="24" dur="1000"/>
                                        <p:tgtEl>
                                          <p:spTgt spid="22"/>
                                        </p:tgtEl>
                                      </p:cBhvr>
                                    </p:animEffect>
                                  </p:childTnLst>
                                </p:cTn>
                              </p:par>
                              <p:par>
                                <p:cTn id="25" presetID="3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 calcmode="lin" valueType="num">
                                      <p:cBhvr>
                                        <p:cTn id="29" dur="1000" fill="hold"/>
                                        <p:tgtEl>
                                          <p:spTgt spid="25"/>
                                        </p:tgtEl>
                                        <p:attrNameLst>
                                          <p:attrName>style.rotation</p:attrName>
                                        </p:attrNameLst>
                                      </p:cBhvr>
                                      <p:tavLst>
                                        <p:tav tm="0">
                                          <p:val>
                                            <p:fltVal val="90"/>
                                          </p:val>
                                        </p:tav>
                                        <p:tav tm="100000">
                                          <p:val>
                                            <p:fltVal val="0"/>
                                          </p:val>
                                        </p:tav>
                                      </p:tavLst>
                                    </p:anim>
                                    <p:animEffect transition="in" filter="fade">
                                      <p:cBhvr>
                                        <p:cTn id="3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Stop Sign"/>
          <p:cNvPicPr>
            <a:picLocks noChangeAspect="1"/>
          </p:cNvPicPr>
          <p:nvPr/>
        </p:nvPicPr>
        <p:blipFill>
          <a:blip r:embed="rId3"/>
          <a:stretch>
            <a:fillRect/>
          </a:stretch>
        </p:blipFill>
        <p:spPr>
          <a:xfrm>
            <a:off x="663848" y="626807"/>
            <a:ext cx="2226835" cy="2226835"/>
          </a:xfrm>
          <a:prstGeom prst="rect">
            <a:avLst/>
          </a:prstGeom>
        </p:spPr>
      </p:pic>
      <p:pic>
        <p:nvPicPr>
          <p:cNvPr id="11" name="Shape 186"/>
          <p:cNvPicPr preferRelativeResize="0"/>
          <p:nvPr/>
        </p:nvPicPr>
        <p:blipFill rotWithShape="1">
          <a:blip r:embed="rId4">
            <a:alphaModFix/>
          </a:blip>
          <a:srcRect/>
          <a:stretch/>
        </p:blipFill>
        <p:spPr>
          <a:xfrm>
            <a:off x="663848" y="3503747"/>
            <a:ext cx="2068152" cy="2484900"/>
          </a:xfrm>
          <a:prstGeom prst="rect">
            <a:avLst/>
          </a:prstGeom>
          <a:noFill/>
          <a:ln>
            <a:noFill/>
          </a:ln>
        </p:spPr>
      </p:pic>
      <p:sp>
        <p:nvSpPr>
          <p:cNvPr id="12" name="TextBox 11"/>
          <p:cNvSpPr txBox="1"/>
          <p:nvPr/>
        </p:nvSpPr>
        <p:spPr>
          <a:xfrm>
            <a:off x="2732000" y="469962"/>
            <a:ext cx="5624209" cy="584775"/>
          </a:xfrm>
          <a:prstGeom prst="rect">
            <a:avLst/>
          </a:prstGeom>
          <a:noFill/>
        </p:spPr>
        <p:txBody>
          <a:bodyPr wrap="square" rtlCol="0">
            <a:spAutoFit/>
          </a:bodyPr>
          <a:lstStyle/>
          <a:p>
            <a:r>
              <a:rPr lang="en-US" sz="3200" kern="1200" dirty="0">
                <a:solidFill>
                  <a:schemeClr val="bg2">
                    <a:lumMod val="75000"/>
                  </a:schemeClr>
                </a:solidFill>
                <a:latin typeface="+mn-lt"/>
                <a:ea typeface="+mn-ea"/>
                <a:cs typeface="+mn-cs"/>
              </a:rPr>
              <a:t>Notice &amp; Note- Nonfiction</a:t>
            </a:r>
            <a:r>
              <a:rPr lang="en-US" sz="3200" kern="1200" dirty="0">
                <a:solidFill>
                  <a:schemeClr val="tx1"/>
                </a:solidFill>
                <a:latin typeface="+mn-lt"/>
                <a:ea typeface="+mn-ea"/>
                <a:cs typeface="+mn-cs"/>
              </a:rPr>
              <a:t> </a:t>
            </a:r>
          </a:p>
        </p:txBody>
      </p:sp>
      <p:sp>
        <p:nvSpPr>
          <p:cNvPr id="13" name="TextBox 12"/>
          <p:cNvSpPr txBox="1"/>
          <p:nvPr/>
        </p:nvSpPr>
        <p:spPr>
          <a:xfrm>
            <a:off x="3024888" y="1341742"/>
            <a:ext cx="5038431" cy="2554545"/>
          </a:xfrm>
          <a:prstGeom prst="rect">
            <a:avLst/>
          </a:prstGeom>
          <a:noFill/>
        </p:spPr>
        <p:txBody>
          <a:bodyPr wrap="square" rtlCol="0">
            <a:spAutoFit/>
          </a:bodyPr>
          <a:lstStyle/>
          <a:p>
            <a:r>
              <a:rPr lang="en-US" sz="3200" kern="1200" dirty="0">
                <a:solidFill>
                  <a:schemeClr val="bg2">
                    <a:lumMod val="75000"/>
                  </a:schemeClr>
                </a:solidFill>
                <a:latin typeface="Arial" panose="020B0604020202020204" pitchFamily="34" charset="0"/>
                <a:cs typeface="Arial" panose="020B0604020202020204" pitchFamily="34" charset="0"/>
              </a:rPr>
              <a:t>When you're reading and you notice </a:t>
            </a:r>
            <a:r>
              <a:rPr lang="en-US" sz="3200" u="sng" kern="1200" dirty="0">
                <a:solidFill>
                  <a:srgbClr val="FF0000"/>
                </a:solidFill>
                <a:latin typeface="Arial" panose="020B0604020202020204" pitchFamily="34" charset="0"/>
                <a:cs typeface="Arial" panose="020B0604020202020204" pitchFamily="34" charset="0"/>
              </a:rPr>
              <a:t>the author quoted a voice of authority, a Personal Perspective, or cited others' words,</a:t>
            </a:r>
          </a:p>
        </p:txBody>
      </p:sp>
      <p:sp>
        <p:nvSpPr>
          <p:cNvPr id="14" name="TextBox 13"/>
          <p:cNvSpPr txBox="1"/>
          <p:nvPr/>
        </p:nvSpPr>
        <p:spPr>
          <a:xfrm flipH="1">
            <a:off x="3024887" y="4183292"/>
            <a:ext cx="5331322" cy="1323439"/>
          </a:xfrm>
          <a:prstGeom prst="rect">
            <a:avLst/>
          </a:prstGeom>
          <a:noFill/>
        </p:spPr>
        <p:txBody>
          <a:bodyPr wrap="square" rtlCol="0">
            <a:spAutoFit/>
          </a:bodyPr>
          <a:lstStyle/>
          <a:p>
            <a:r>
              <a:rPr lang="en-US" sz="4000" dirty="0">
                <a:solidFill>
                  <a:schemeClr val="bg1"/>
                </a:solidFill>
                <a:latin typeface="Berlin Sans FB Demi" panose="020E0802020502020306" pitchFamily="34" charset="0"/>
              </a:rPr>
              <a:t>You should </a:t>
            </a:r>
            <a:r>
              <a:rPr lang="en-US" sz="4000" u="sng" dirty="0">
                <a:solidFill>
                  <a:srgbClr val="FF0000"/>
                </a:solidFill>
                <a:latin typeface="Berlin Sans FB Demi" panose="020E0802020502020306" pitchFamily="34" charset="0"/>
              </a:rPr>
              <a:t>STOP</a:t>
            </a:r>
            <a:r>
              <a:rPr lang="en-US" sz="4000" dirty="0">
                <a:solidFill>
                  <a:srgbClr val="FF0000"/>
                </a:solidFill>
                <a:latin typeface="Berlin Sans FB Demi" panose="020E0802020502020306" pitchFamily="34" charset="0"/>
              </a:rPr>
              <a:t> </a:t>
            </a:r>
            <a:r>
              <a:rPr lang="en-US" sz="4000" dirty="0">
                <a:solidFill>
                  <a:schemeClr val="bg1"/>
                </a:solidFill>
                <a:latin typeface="Berlin Sans FB Demi" panose="020E0802020502020306" pitchFamily="34" charset="0"/>
              </a:rPr>
              <a:t>and ask yourself: </a:t>
            </a:r>
            <a:endParaRPr lang="en-US" sz="4000" kern="12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849624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zigZag">
          <a:fgClr>
            <a:schemeClr val="bg1"/>
          </a:fgClr>
          <a:bgClr>
            <a:srgbClr val="00B0F0"/>
          </a:bgClr>
        </a:pattFill>
        <a:effectLst/>
      </p:bgPr>
    </p:bg>
    <p:spTree>
      <p:nvGrpSpPr>
        <p:cNvPr id="1" name="Shape 156"/>
        <p:cNvGrpSpPr/>
        <p:nvPr/>
      </p:nvGrpSpPr>
      <p:grpSpPr>
        <a:xfrm>
          <a:off x="0" y="0"/>
          <a:ext cx="0" cy="0"/>
          <a:chOff x="0" y="0"/>
          <a:chExt cx="0" cy="0"/>
        </a:xfrm>
      </p:grpSpPr>
      <p:sp>
        <p:nvSpPr>
          <p:cNvPr id="10" name="Thought Bubble: Cloud 9"/>
          <p:cNvSpPr/>
          <p:nvPr/>
        </p:nvSpPr>
        <p:spPr>
          <a:xfrm>
            <a:off x="1284555" y="226138"/>
            <a:ext cx="6710290" cy="5304223"/>
          </a:xfrm>
          <a:prstGeom prst="cloudCallout">
            <a:avLst>
              <a:gd name="adj1" fmla="val -39059"/>
              <a:gd name="adj2" fmla="val 63577"/>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4529797" y="3629298"/>
              <a:ext cx="28440" cy="28440"/>
            </p14:xfrm>
          </p:contentPart>
        </mc:Choice>
        <mc:Fallback xmlns="">
          <p:pic>
            <p:nvPicPr>
              <p:cNvPr id="13" name="Ink 12"/>
              <p:cNvPicPr/>
              <p:nvPr/>
            </p:nvPicPr>
            <p:blipFill>
              <a:blip r:embed="rId5"/>
              <a:stretch>
                <a:fillRect/>
              </a:stretch>
            </p:blipFill>
            <p:spPr>
              <a:xfrm>
                <a:off x="4526197" y="3625743"/>
                <a:ext cx="34200" cy="36617"/>
              </a:xfrm>
              <a:prstGeom prst="rect">
                <a:avLst/>
              </a:prstGeom>
            </p:spPr>
          </p:pic>
        </mc:Fallback>
      </mc:AlternateContent>
      <p:sp>
        <p:nvSpPr>
          <p:cNvPr id="14" name="Speech Bubble: Rectangle with Corners Rounded 13"/>
          <p:cNvSpPr/>
          <p:nvPr/>
        </p:nvSpPr>
        <p:spPr>
          <a:xfrm>
            <a:off x="6726121" y="5115629"/>
            <a:ext cx="1730326" cy="1173789"/>
          </a:xfrm>
          <a:prstGeom prst="wedgeRoundRectCallout">
            <a:avLst>
              <a:gd name="adj1" fmla="val 73628"/>
              <a:gd name="adj2" fmla="val 56657"/>
              <a:gd name="adj3" fmla="val 16667"/>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flipH="1">
            <a:off x="7197391" y="5040805"/>
            <a:ext cx="787787" cy="1323439"/>
          </a:xfrm>
          <a:prstGeom prst="rect">
            <a:avLst/>
          </a:prstGeom>
          <a:noFill/>
        </p:spPr>
        <p:txBody>
          <a:bodyPr wrap="square" rtlCol="0">
            <a:spAutoFit/>
          </a:bodyPr>
          <a:lstStyle/>
          <a:p>
            <a:r>
              <a:rPr lang="en-US" sz="8000" dirty="0">
                <a:solidFill>
                  <a:schemeClr val="bg1"/>
                </a:solidFill>
                <a:latin typeface="Arial" panose="020B0604020202020204" pitchFamily="34" charset="0"/>
                <a:cs typeface="Arial" panose="020B0604020202020204" pitchFamily="34" charset="0"/>
              </a:rPr>
              <a:t>? </a:t>
            </a:r>
            <a:endParaRPr lang="en-US" sz="8000" kern="12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201745" y="1707918"/>
            <a:ext cx="4670170" cy="2585323"/>
          </a:xfrm>
          <a:prstGeom prst="rect">
            <a:avLst/>
          </a:prstGeom>
          <a:noFill/>
        </p:spPr>
        <p:txBody>
          <a:bodyPr wrap="square" rtlCol="0">
            <a:spAutoFit/>
          </a:bodyPr>
          <a:lstStyle/>
          <a:p>
            <a:pPr algn="ctr"/>
            <a:r>
              <a:rPr lang="en-US" sz="5400" dirty="0" smtClean="0">
                <a:solidFill>
                  <a:srgbClr val="FF0000"/>
                </a:solidFill>
              </a:rPr>
              <a:t>Why did the author quote this person?</a:t>
            </a:r>
            <a:endParaRPr lang="en-US" sz="5400" kern="1200" dirty="0">
              <a:solidFill>
                <a:srgbClr val="FF0000"/>
              </a:solidFill>
            </a:endParaRPr>
          </a:p>
        </p:txBody>
      </p:sp>
    </p:spTree>
    <p:extLst>
      <p:ext uri="{BB962C8B-B14F-4D97-AF65-F5344CB8AC3E}">
        <p14:creationId xmlns:p14="http://schemas.microsoft.com/office/powerpoint/2010/main" val="14376670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1" nodeType="clickEffect">
                                  <p:stCondLst>
                                    <p:cond delay="0"/>
                                  </p:stCondLst>
                                  <p:childTnLst>
                                    <p:animEffect transition="out" filter="randombar(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0"/>
            <a:ext cx="7853434" cy="1569493"/>
          </a:xfrm>
        </p:spPr>
        <p:txBody>
          <a:bodyPr/>
          <a:lstStyle/>
          <a:p>
            <a:r>
              <a:rPr lang="en-US" dirty="0" smtClean="0"/>
              <a:t>What is </a:t>
            </a:r>
            <a:r>
              <a:rPr lang="en-US" dirty="0" err="1" smtClean="0"/>
              <a:t>NonFiction</a:t>
            </a:r>
            <a:r>
              <a:rPr lang="en-US" dirty="0" smtClean="0"/>
              <a:t>?</a:t>
            </a:r>
            <a:endParaRPr lang="en-US" dirty="0"/>
          </a:p>
        </p:txBody>
      </p:sp>
      <p:sp>
        <p:nvSpPr>
          <p:cNvPr id="3" name="Content Placeholder 2"/>
          <p:cNvSpPr>
            <a:spLocks noGrp="1"/>
          </p:cNvSpPr>
          <p:nvPr>
            <p:ph idx="1"/>
          </p:nvPr>
        </p:nvSpPr>
        <p:spPr>
          <a:xfrm>
            <a:off x="204716" y="1569493"/>
            <a:ext cx="8775511" cy="4739867"/>
          </a:xfrm>
        </p:spPr>
        <p:txBody>
          <a:bodyPr>
            <a:normAutofit/>
          </a:bodyPr>
          <a:lstStyle/>
          <a:p>
            <a:pPr algn="ctr"/>
            <a:r>
              <a:rPr lang="en-US" sz="2000" b="1" u="sng" dirty="0" smtClean="0">
                <a:solidFill>
                  <a:srgbClr val="FF0000"/>
                </a:solidFill>
              </a:rPr>
              <a:t>Nonfiction is that body of work in which the author purports (appears or claims) to tell us about the real world, a real experience, a real person, and idea, or a belief.</a:t>
            </a:r>
          </a:p>
          <a:p>
            <a:pPr algn="ctr"/>
            <a:endParaRPr lang="en-US" sz="2000" b="1" u="sng" dirty="0">
              <a:solidFill>
                <a:srgbClr val="FF0000"/>
              </a:solidFill>
            </a:endParaRPr>
          </a:p>
          <a:p>
            <a:r>
              <a:rPr lang="en-US" sz="2000" dirty="0" smtClean="0"/>
              <a:t>Nonfiction is the stuff of real life—life with all its contrast and contradictions, all its tough questions and aha moments, all its half-truths, and little white lies, its moments when we have to say, “Well, let me clarify” or “That was taken out of context” or “What I really meant.”</a:t>
            </a:r>
          </a:p>
          <a:p>
            <a:endParaRPr lang="en-US" sz="2000" dirty="0"/>
          </a:p>
          <a:p>
            <a:r>
              <a:rPr lang="en-US" sz="2000" dirty="0" smtClean="0"/>
              <a:t>Easy definitions like </a:t>
            </a:r>
            <a:r>
              <a:rPr lang="en-US" sz="2000" i="1" dirty="0" smtClean="0"/>
              <a:t>not fake</a:t>
            </a:r>
            <a:r>
              <a:rPr lang="en-US" sz="2000" dirty="0" smtClean="0"/>
              <a:t>, </a:t>
            </a:r>
            <a:r>
              <a:rPr lang="en-US" sz="2000" i="1" dirty="0" smtClean="0"/>
              <a:t>true</a:t>
            </a:r>
            <a:r>
              <a:rPr lang="en-US" sz="2000" dirty="0" smtClean="0"/>
              <a:t>, or </a:t>
            </a:r>
            <a:r>
              <a:rPr lang="en-US" sz="2000" i="1" dirty="0" smtClean="0"/>
              <a:t>real </a:t>
            </a:r>
            <a:r>
              <a:rPr lang="en-US" sz="2000" dirty="0" smtClean="0"/>
              <a:t>might NOT be the best definition because some nonfiction is not true.  Nonfiction is the author’s attempt to represent actual facts but may be slanted or biased.  </a:t>
            </a:r>
          </a:p>
          <a:p>
            <a:endParaRPr lang="en-US" sz="2000" dirty="0"/>
          </a:p>
        </p:txBody>
      </p:sp>
    </p:spTree>
    <p:extLst>
      <p:ext uri="{BB962C8B-B14F-4D97-AF65-F5344CB8AC3E}">
        <p14:creationId xmlns:p14="http://schemas.microsoft.com/office/powerpoint/2010/main" val="4190183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 want to share some comments I've heard from kids, what do they have in common? </a:t>
            </a:r>
          </a:p>
        </p:txBody>
      </p:sp>
      <p:sp>
        <p:nvSpPr>
          <p:cNvPr id="3" name="Content Placeholder 2"/>
          <p:cNvSpPr>
            <a:spLocks noGrp="1"/>
          </p:cNvSpPr>
          <p:nvPr>
            <p:ph idx="1"/>
          </p:nvPr>
        </p:nvSpPr>
        <p:spPr>
          <a:xfrm>
            <a:off x="901171" y="2251602"/>
            <a:ext cx="8242829" cy="4428445"/>
          </a:xfrm>
        </p:spPr>
        <p:txBody>
          <a:bodyPr>
            <a:normAutofit lnSpcReduction="10000"/>
          </a:bodyPr>
          <a:lstStyle/>
          <a:p>
            <a:r>
              <a:rPr lang="en-US" dirty="0"/>
              <a:t>"Did you hear what she said? She was like, ‘It’s not my fault` and saying that over and over again, but everyone knew it was”</a:t>
            </a:r>
          </a:p>
          <a:p>
            <a:r>
              <a:rPr lang="en-US" dirty="0"/>
              <a:t>"So then, he went ‘so, let's all go to the game,’ but then she said,  ‘No, let’s all go to the mall,’ and it was like no one could decide.“ </a:t>
            </a:r>
          </a:p>
          <a:p>
            <a:r>
              <a:rPr lang="en-US" dirty="0"/>
              <a:t>“The teacher said that this wouldn’t be on the test.  Remember, her exact words were, 'you do not have to study this section because it will not be on the test` and so I didn't.</a:t>
            </a:r>
          </a:p>
        </p:txBody>
      </p:sp>
      <p:sp>
        <p:nvSpPr>
          <p:cNvPr id="7" name="Thought Bubble: Cloud 6"/>
          <p:cNvSpPr/>
          <p:nvPr/>
        </p:nvSpPr>
        <p:spPr>
          <a:xfrm>
            <a:off x="548639" y="590844"/>
            <a:ext cx="8159263" cy="502287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p:cNvSpPr txBox="1"/>
          <p:nvPr/>
        </p:nvSpPr>
        <p:spPr>
          <a:xfrm>
            <a:off x="1642192" y="1327213"/>
            <a:ext cx="5972155" cy="2554545"/>
          </a:xfrm>
          <a:prstGeom prst="rect">
            <a:avLst/>
          </a:prstGeom>
          <a:noFill/>
        </p:spPr>
        <p:txBody>
          <a:bodyPr wrap="square" rtlCol="0">
            <a:spAutoFit/>
          </a:bodyPr>
          <a:lstStyle/>
          <a:p>
            <a:pPr algn="ctr"/>
            <a:r>
              <a:rPr lang="en-US" sz="4000" kern="1200" dirty="0">
                <a:solidFill>
                  <a:schemeClr val="accent6">
                    <a:lumMod val="75000"/>
                  </a:schemeClr>
                </a:solidFill>
                <a:latin typeface="Century Gothic" panose="020B0502020202020204" pitchFamily="34" charset="0"/>
                <a:ea typeface="Cambria Math" panose="02040503050406030204" pitchFamily="18" charset="0"/>
                <a:cs typeface="Arial" panose="020B0604020202020204" pitchFamily="34" charset="0"/>
              </a:rPr>
              <a:t>Why does conversational talk often include quoting someone else? </a:t>
            </a:r>
          </a:p>
        </p:txBody>
      </p:sp>
    </p:spTree>
    <p:extLst>
      <p:ext uri="{BB962C8B-B14F-4D97-AF65-F5344CB8AC3E}">
        <p14:creationId xmlns:p14="http://schemas.microsoft.com/office/powerpoint/2010/main" val="2715312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0"/>
                            </p:stCondLst>
                            <p:childTnLst>
                              <p:par>
                                <p:cTn id="28" presetID="31"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animBg="1"/>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rgbClr val="00B05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cap="none" dirty="0" smtClean="0"/>
              <a:t>Authors do the same thing- </a:t>
            </a:r>
            <a:r>
              <a:rPr lang="en-US" sz="2400" cap="none" dirty="0"/>
              <a:t>q</a:t>
            </a:r>
            <a:r>
              <a:rPr lang="en-US" sz="2400" cap="none" dirty="0" smtClean="0"/>
              <a:t>uote people to help make text more interesting or to help prove a point.</a:t>
            </a:r>
            <a:endParaRPr lang="en-US" sz="2400" cap="none" dirty="0"/>
          </a:p>
        </p:txBody>
      </p:sp>
      <p:sp>
        <p:nvSpPr>
          <p:cNvPr id="4" name="TextBox 3"/>
          <p:cNvSpPr txBox="1"/>
          <p:nvPr/>
        </p:nvSpPr>
        <p:spPr>
          <a:xfrm>
            <a:off x="1257511" y="3222703"/>
            <a:ext cx="6633547" cy="1754326"/>
          </a:xfrm>
          <a:prstGeom prst="rect">
            <a:avLst/>
          </a:prstGeom>
          <a:noFill/>
        </p:spPr>
        <p:txBody>
          <a:bodyPr wrap="square" rtlCol="0">
            <a:spAutoFit/>
          </a:bodyPr>
          <a:lstStyle/>
          <a:p>
            <a:pPr algn="ctr"/>
            <a:r>
              <a:rPr lang="en-US" sz="3600" dirty="0" smtClean="0">
                <a:solidFill>
                  <a:schemeClr val="accent1">
                    <a:lumMod val="60000"/>
                    <a:lumOff val="40000"/>
                  </a:schemeClr>
                </a:solidFill>
              </a:rPr>
              <a:t>Let’s take a look at what Quoted Words look like in a text</a:t>
            </a:r>
            <a:endParaRPr lang="en-US" sz="3600" dirty="0">
              <a:solidFill>
                <a:schemeClr val="accent1">
                  <a:lumMod val="60000"/>
                  <a:lumOff val="40000"/>
                </a:schemeClr>
              </a:solidFill>
            </a:endParaRPr>
          </a:p>
        </p:txBody>
      </p:sp>
    </p:spTree>
    <p:extLst>
      <p:ext uri="{BB962C8B-B14F-4D97-AF65-F5344CB8AC3E}">
        <p14:creationId xmlns:p14="http://schemas.microsoft.com/office/powerpoint/2010/main" val="18810302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1630986" y="4415883"/>
            <a:ext cx="3688146" cy="34568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6176" y="4070195"/>
            <a:ext cx="3010829" cy="34568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30986" y="3638893"/>
            <a:ext cx="6319834" cy="1938992"/>
          </a:xfrm>
          <a:prstGeom prst="rect">
            <a:avLst/>
          </a:prstGeom>
          <a:noFill/>
        </p:spPr>
        <p:txBody>
          <a:bodyPr wrap="square" rtlCol="0">
            <a:spAutoFit/>
          </a:bodyPr>
          <a:lstStyle/>
          <a:p>
            <a:r>
              <a:rPr lang="en-US" sz="2400" kern="1200" dirty="0" smtClean="0">
                <a:solidFill>
                  <a:schemeClr val="bg2">
                    <a:lumMod val="75000"/>
                  </a:schemeClr>
                </a:solidFill>
                <a:latin typeface="Arial" panose="020B0604020202020204" pitchFamily="34" charset="0"/>
                <a:cs typeface="Arial" panose="020B0604020202020204" pitchFamily="34" charset="0"/>
              </a:rPr>
              <a:t>“The goal is to make it more meaningful,” says Emilio Gonzalez, director of Citizenship and Immigrations Services… “You really ought to know what you’re swearing allegiance to,” he says</a:t>
            </a:r>
            <a:endParaRPr lang="en-US" sz="2400" u="sng" kern="1200" dirty="0">
              <a:solidFill>
                <a:srgbClr val="FF0000"/>
              </a:solidFill>
              <a:latin typeface="Arial" panose="020B0604020202020204" pitchFamily="34" charset="0"/>
              <a:cs typeface="Arial" panose="020B0604020202020204" pitchFamily="34" charset="0"/>
            </a:endParaRPr>
          </a:p>
        </p:txBody>
      </p:sp>
      <p:pic>
        <p:nvPicPr>
          <p:cNvPr id="3" name="Picture 2" descr="Las lecciones de nuestros Maestr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66" y="1205958"/>
            <a:ext cx="1981200" cy="2305050"/>
          </a:xfrm>
          <a:prstGeom prst="rect">
            <a:avLst/>
          </a:prstGeom>
        </p:spPr>
      </p:pic>
      <p:pic>
        <p:nvPicPr>
          <p:cNvPr id="5" name="Picture 4" descr="File:Speech bubble.sv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814" y="308866"/>
            <a:ext cx="5664819" cy="3202142"/>
          </a:xfrm>
          <a:prstGeom prst="rect">
            <a:avLst/>
          </a:prstGeom>
        </p:spPr>
      </p:pic>
      <p:sp>
        <p:nvSpPr>
          <p:cNvPr id="6" name="TextBox 5"/>
          <p:cNvSpPr txBox="1"/>
          <p:nvPr/>
        </p:nvSpPr>
        <p:spPr>
          <a:xfrm>
            <a:off x="3912220" y="943628"/>
            <a:ext cx="3358375" cy="1754326"/>
          </a:xfrm>
          <a:prstGeom prst="rect">
            <a:avLst/>
          </a:prstGeom>
          <a:noFill/>
        </p:spPr>
        <p:txBody>
          <a:bodyPr wrap="square" rtlCol="0">
            <a:spAutoFit/>
          </a:bodyPr>
          <a:lstStyle/>
          <a:p>
            <a:r>
              <a:rPr lang="en-US" dirty="0" smtClean="0">
                <a:solidFill>
                  <a:schemeClr val="bg1"/>
                </a:solidFill>
              </a:rPr>
              <a:t>The first paragraphs focused on how the questions on  the immigration test will change. When I notice the author using a quote I have to </a:t>
            </a:r>
            <a:r>
              <a:rPr lang="en-US" b="1" u="sng" dirty="0" smtClean="0">
                <a:solidFill>
                  <a:srgbClr val="FF0000"/>
                </a:solidFill>
              </a:rPr>
              <a:t>STOP</a:t>
            </a:r>
            <a:r>
              <a:rPr lang="en-US" dirty="0" smtClean="0">
                <a:solidFill>
                  <a:schemeClr val="bg1"/>
                </a:solidFill>
              </a:rPr>
              <a:t> and ask myself:</a:t>
            </a:r>
          </a:p>
        </p:txBody>
      </p:sp>
      <p:sp>
        <p:nvSpPr>
          <p:cNvPr id="7" name="TextBox 6"/>
          <p:cNvSpPr txBox="1"/>
          <p:nvPr/>
        </p:nvSpPr>
        <p:spPr>
          <a:xfrm>
            <a:off x="3447587" y="1124628"/>
            <a:ext cx="4172412" cy="1200329"/>
          </a:xfrm>
          <a:prstGeom prst="rect">
            <a:avLst/>
          </a:prstGeom>
          <a:noFill/>
        </p:spPr>
        <p:txBody>
          <a:bodyPr wrap="square" rtlCol="0">
            <a:spAutoFit/>
          </a:bodyPr>
          <a:lstStyle/>
          <a:p>
            <a:pPr algn="ctr"/>
            <a:r>
              <a:rPr lang="en-US" sz="3600" dirty="0" smtClean="0">
                <a:solidFill>
                  <a:srgbClr val="FF0000"/>
                </a:solidFill>
              </a:rPr>
              <a:t>Why was that person quoted?</a:t>
            </a:r>
            <a:endParaRPr lang="en-US" sz="3600" dirty="0">
              <a:solidFill>
                <a:srgbClr val="FF0000"/>
              </a:solidFill>
            </a:endParaRPr>
          </a:p>
        </p:txBody>
      </p:sp>
      <p:sp>
        <p:nvSpPr>
          <p:cNvPr id="8" name="TextBox 7"/>
          <p:cNvSpPr txBox="1"/>
          <p:nvPr/>
        </p:nvSpPr>
        <p:spPr>
          <a:xfrm>
            <a:off x="3175310" y="1497625"/>
            <a:ext cx="4716965" cy="646331"/>
          </a:xfrm>
          <a:prstGeom prst="rect">
            <a:avLst/>
          </a:prstGeom>
          <a:noFill/>
        </p:spPr>
        <p:txBody>
          <a:bodyPr wrap="square" rtlCol="0">
            <a:spAutoFit/>
          </a:bodyPr>
          <a:lstStyle/>
          <a:p>
            <a:r>
              <a:rPr lang="en-US" dirty="0" smtClean="0">
                <a:solidFill>
                  <a:schemeClr val="bg1"/>
                </a:solidFill>
              </a:rPr>
              <a:t>The author is using </a:t>
            </a:r>
            <a:r>
              <a:rPr lang="en-US" b="1" u="sng" dirty="0" smtClean="0">
                <a:solidFill>
                  <a:schemeClr val="bg1"/>
                </a:solidFill>
              </a:rPr>
              <a:t>voice of authority </a:t>
            </a:r>
            <a:r>
              <a:rPr lang="en-US" dirty="0" smtClean="0">
                <a:solidFill>
                  <a:schemeClr val="bg1"/>
                </a:solidFill>
              </a:rPr>
              <a:t>of someone who supports the change.</a:t>
            </a:r>
            <a:endParaRPr lang="en-US" dirty="0">
              <a:solidFill>
                <a:schemeClr val="bg1"/>
              </a:solidFill>
            </a:endParaRPr>
          </a:p>
        </p:txBody>
      </p:sp>
      <p:sp>
        <p:nvSpPr>
          <p:cNvPr id="9" name="TextBox 8"/>
          <p:cNvSpPr txBox="1"/>
          <p:nvPr/>
        </p:nvSpPr>
        <p:spPr>
          <a:xfrm>
            <a:off x="3460594" y="999563"/>
            <a:ext cx="4159405" cy="1477328"/>
          </a:xfrm>
          <a:prstGeom prst="rect">
            <a:avLst/>
          </a:prstGeom>
          <a:noFill/>
        </p:spPr>
        <p:txBody>
          <a:bodyPr wrap="square" rtlCol="0">
            <a:spAutoFit/>
          </a:bodyPr>
          <a:lstStyle/>
          <a:p>
            <a:r>
              <a:rPr lang="en-US" dirty="0">
                <a:solidFill>
                  <a:schemeClr val="bg1"/>
                </a:solidFill>
              </a:rPr>
              <a:t>We don’t know who Emilio is, but the author tells us what he does. As director of Citizenship and Immigration Services, he must have an opinion on the changes.</a:t>
            </a:r>
            <a:endParaRPr lang="en-US" dirty="0"/>
          </a:p>
        </p:txBody>
      </p:sp>
    </p:spTree>
    <p:extLst>
      <p:ext uri="{BB962C8B-B14F-4D97-AF65-F5344CB8AC3E}">
        <p14:creationId xmlns:p14="http://schemas.microsoft.com/office/powerpoint/2010/main" val="2853604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1"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1" nodeType="clickEffect">
                                  <p:stCondLst>
                                    <p:cond delay="0"/>
                                  </p:stCondLst>
                                  <p:childTnLst>
                                    <p:animEffect transition="out" filter="wipe(down)">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grpId="1" nodeType="clickEffect">
                                  <p:stCondLst>
                                    <p:cond delay="0"/>
                                  </p:stCondLst>
                                  <p:childTnLst>
                                    <p:animEffect transition="out" filter="fade">
                                      <p:cBhvr>
                                        <p:cTn id="51" dur="1000"/>
                                        <p:tgtEl>
                                          <p:spTgt spid="9"/>
                                        </p:tgtEl>
                                      </p:cBhvr>
                                    </p:animEffect>
                                    <p:anim calcmode="lin" valueType="num">
                                      <p:cBhvr>
                                        <p:cTn id="52" dur="1000"/>
                                        <p:tgtEl>
                                          <p:spTgt spid="9"/>
                                        </p:tgtEl>
                                        <p:attrNameLst>
                                          <p:attrName>ppt_x</p:attrName>
                                        </p:attrNameLst>
                                      </p:cBhvr>
                                      <p:tavLst>
                                        <p:tav tm="0">
                                          <p:val>
                                            <p:strVal val="ppt_x"/>
                                          </p:val>
                                        </p:tav>
                                        <p:tav tm="100000">
                                          <p:val>
                                            <p:strVal val="ppt_x"/>
                                          </p:val>
                                        </p:tav>
                                      </p:tavLst>
                                    </p:anim>
                                    <p:anim calcmode="lin" valueType="num">
                                      <p:cBhvr>
                                        <p:cTn id="53" dur="1000"/>
                                        <p:tgtEl>
                                          <p:spTgt spid="9"/>
                                        </p:tgtEl>
                                        <p:attrNameLst>
                                          <p:attrName>ppt_y</p:attrName>
                                        </p:attrNameLst>
                                      </p:cBhvr>
                                      <p:tavLst>
                                        <p:tav tm="0">
                                          <p:val>
                                            <p:strVal val="ppt_y"/>
                                          </p:val>
                                        </p:tav>
                                        <p:tav tm="100000">
                                          <p:val>
                                            <p:strVal val="ppt_y+.1"/>
                                          </p:val>
                                        </p:tav>
                                      </p:tavLst>
                                    </p:anim>
                                    <p:set>
                                      <p:cBhvr>
                                        <p:cTn id="54" dur="1" fill="hold">
                                          <p:stCondLst>
                                            <p:cond delay="999"/>
                                          </p:stCondLst>
                                        </p:cTn>
                                        <p:tgtEl>
                                          <p:spTgt spid="9"/>
                                        </p:tgtEl>
                                        <p:attrNameLst>
                                          <p:attrName>style.visibility</p:attrName>
                                        </p:attrNameLst>
                                      </p:cBhvr>
                                      <p:to>
                                        <p:strVal val="hidden"/>
                                      </p:to>
                                    </p:set>
                                  </p:childTnLst>
                                </p:cTn>
                              </p:par>
                            </p:childTnLst>
                          </p:cTn>
                        </p:par>
                        <p:par>
                          <p:cTn id="55" fill="hold">
                            <p:stCondLst>
                              <p:cond delay="1000"/>
                            </p:stCondLst>
                            <p:childTnLst>
                              <p:par>
                                <p:cTn id="56" presetID="2" presetClass="entr" presetSubtype="4"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3" grpId="0"/>
      <p:bldP spid="6" grpId="0"/>
      <p:bldP spid="6" grpId="1"/>
      <p:bldP spid="7" grpId="0"/>
      <p:bldP spid="7" grpId="1"/>
      <p:bldP spid="8" grpId="0"/>
      <p:bldP spid="9" grpId="0"/>
      <p:bldP spid="9" grpId="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76518" y="5032796"/>
            <a:ext cx="6319834" cy="125478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76518" y="3363708"/>
            <a:ext cx="6319834" cy="2923877"/>
          </a:xfrm>
          <a:prstGeom prst="rect">
            <a:avLst/>
          </a:prstGeom>
          <a:noFill/>
        </p:spPr>
        <p:txBody>
          <a:bodyPr wrap="square" rtlCol="0">
            <a:spAutoFit/>
          </a:bodyPr>
          <a:lstStyle/>
          <a:p>
            <a:r>
              <a:rPr lang="en-US" sz="2400" kern="1200" dirty="0" smtClean="0">
                <a:solidFill>
                  <a:schemeClr val="bg2">
                    <a:lumMod val="75000"/>
                  </a:schemeClr>
                </a:solidFill>
                <a:latin typeface="Arial" panose="020B0604020202020204" pitchFamily="34" charset="0"/>
                <a:cs typeface="Arial" panose="020B0604020202020204" pitchFamily="34" charset="0"/>
              </a:rPr>
              <a:t>	</a:t>
            </a:r>
            <a:r>
              <a:rPr lang="en-US" sz="2000" kern="1200" dirty="0" smtClean="0">
                <a:solidFill>
                  <a:schemeClr val="bg2">
                    <a:lumMod val="75000"/>
                  </a:schemeClr>
                </a:solidFill>
                <a:latin typeface="Arial" panose="020B0604020202020204" pitchFamily="34" charset="0"/>
                <a:cs typeface="Arial" panose="020B0604020202020204" pitchFamily="34" charset="0"/>
              </a:rPr>
              <a:t>Drought relief did not come this winter- California’s wet season- as hoped. Though California is the third-largest state in the land mass, nearly all of the state is abnormally dry at best, and in exceptional drought at worst.</a:t>
            </a:r>
          </a:p>
          <a:p>
            <a:r>
              <a:rPr lang="en-US" sz="2000" dirty="0">
                <a:solidFill>
                  <a:schemeClr val="bg2">
                    <a:lumMod val="75000"/>
                  </a:schemeClr>
                </a:solidFill>
                <a:latin typeface="Arial" panose="020B0604020202020204" pitchFamily="34" charset="0"/>
                <a:cs typeface="Arial" panose="020B0604020202020204" pitchFamily="34" charset="0"/>
              </a:rPr>
              <a:t>	</a:t>
            </a:r>
            <a:r>
              <a:rPr lang="en-US" sz="2000" dirty="0" smtClean="0">
                <a:solidFill>
                  <a:schemeClr val="bg2">
                    <a:lumMod val="75000"/>
                  </a:schemeClr>
                </a:solidFill>
                <a:latin typeface="Arial" panose="020B0604020202020204" pitchFamily="34" charset="0"/>
                <a:cs typeface="Arial" panose="020B0604020202020204" pitchFamily="34" charset="0"/>
              </a:rPr>
              <a:t>“There’s been a drought of some extent for multiple years now, and it doesn’t look like it’s going to be ending anytime soon,” Storm Shield meteorologist Jason Meyers said.</a:t>
            </a:r>
            <a:endParaRPr lang="en-US" sz="2000" kern="1200" dirty="0">
              <a:solidFill>
                <a:srgbClr val="FF0000"/>
              </a:solidFill>
              <a:latin typeface="Arial" panose="020B0604020202020204" pitchFamily="34" charset="0"/>
              <a:cs typeface="Arial" panose="020B0604020202020204" pitchFamily="34" charset="0"/>
            </a:endParaRPr>
          </a:p>
        </p:txBody>
      </p:sp>
      <p:pic>
        <p:nvPicPr>
          <p:cNvPr id="5" name="Picture 4" descr="File:Speech bubble.sv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226" y="135668"/>
            <a:ext cx="5664819" cy="3202142"/>
          </a:xfrm>
          <a:prstGeom prst="rect">
            <a:avLst/>
          </a:prstGeom>
        </p:spPr>
      </p:pic>
      <p:sp>
        <p:nvSpPr>
          <p:cNvPr id="6" name="TextBox 5"/>
          <p:cNvSpPr txBox="1"/>
          <p:nvPr/>
        </p:nvSpPr>
        <p:spPr>
          <a:xfrm>
            <a:off x="3425807" y="792287"/>
            <a:ext cx="3735658" cy="2062103"/>
          </a:xfrm>
          <a:prstGeom prst="rect">
            <a:avLst/>
          </a:prstGeom>
          <a:noFill/>
        </p:spPr>
        <p:txBody>
          <a:bodyPr wrap="square" rtlCol="0">
            <a:spAutoFit/>
          </a:bodyPr>
          <a:lstStyle/>
          <a:p>
            <a:pPr algn="ctr"/>
            <a:r>
              <a:rPr lang="en-US" dirty="0" smtClean="0">
                <a:solidFill>
                  <a:schemeClr val="bg1"/>
                </a:solidFill>
              </a:rPr>
              <a:t>When I notice the author using a quote I have to </a:t>
            </a:r>
            <a:r>
              <a:rPr lang="en-US" b="1" u="sng" dirty="0" smtClean="0">
                <a:solidFill>
                  <a:schemeClr val="bg1"/>
                </a:solidFill>
              </a:rPr>
              <a:t>STOP</a:t>
            </a:r>
            <a:r>
              <a:rPr lang="en-US" dirty="0" smtClean="0">
                <a:solidFill>
                  <a:schemeClr val="bg1"/>
                </a:solidFill>
              </a:rPr>
              <a:t> and ask myself:</a:t>
            </a:r>
          </a:p>
          <a:p>
            <a:pPr algn="ctr"/>
            <a:r>
              <a:rPr lang="en-US" sz="2800" dirty="0">
                <a:solidFill>
                  <a:srgbClr val="FF0000"/>
                </a:solidFill>
              </a:rPr>
              <a:t>Why was that person quoted?</a:t>
            </a:r>
          </a:p>
          <a:p>
            <a:endParaRPr lang="en-US" dirty="0" smtClean="0">
              <a:solidFill>
                <a:schemeClr val="bg1"/>
              </a:solidFill>
            </a:endParaRPr>
          </a:p>
        </p:txBody>
      </p:sp>
      <p:pic>
        <p:nvPicPr>
          <p:cNvPr id="4" name="Picture 3" descr="Professor Oak - Bulbapedia, the community-driven Pokémon encyclo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725" y="818185"/>
            <a:ext cx="1269841" cy="2996825"/>
          </a:xfrm>
          <a:prstGeom prst="rect">
            <a:avLst/>
          </a:prstGeom>
        </p:spPr>
      </p:pic>
    </p:spTree>
    <p:extLst>
      <p:ext uri="{BB962C8B-B14F-4D97-AF65-F5344CB8AC3E}">
        <p14:creationId xmlns:p14="http://schemas.microsoft.com/office/powerpoint/2010/main" val="1082349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par>
                          <p:cTn id="23" fill="hold">
                            <p:stCondLst>
                              <p:cond delay="3500"/>
                            </p:stCondLst>
                            <p:childTnLst>
                              <p:par>
                                <p:cTn id="24" presetID="14" presetClass="entr" presetSubtype="1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1676518" y="3363708"/>
            <a:ext cx="6319834" cy="2062103"/>
          </a:xfrm>
          <a:prstGeom prst="rect">
            <a:avLst/>
          </a:prstGeom>
          <a:noFill/>
        </p:spPr>
        <p:txBody>
          <a:bodyPr wrap="square" rtlCol="0">
            <a:spAutoFit/>
          </a:bodyPr>
          <a:lstStyle/>
          <a:p>
            <a:r>
              <a:rPr lang="en-US" sz="1600" dirty="0" smtClean="0">
                <a:solidFill>
                  <a:schemeClr val="bg2">
                    <a:lumMod val="75000"/>
                  </a:schemeClr>
                </a:solidFill>
                <a:latin typeface="Arial" panose="020B0604020202020204" pitchFamily="34" charset="0"/>
                <a:cs typeface="Arial" panose="020B0604020202020204" pitchFamily="34" charset="0"/>
              </a:rPr>
              <a:t>At the beginning of a chapter in a book about how children had to work in mills that turned cotton into thread, the author shares this quote:</a:t>
            </a:r>
          </a:p>
          <a:p>
            <a:endParaRPr lang="en-US" sz="2000" kern="1200" dirty="0">
              <a:solidFill>
                <a:schemeClr val="bg2">
                  <a:lumMod val="75000"/>
                </a:schemeClr>
              </a:solidFill>
              <a:latin typeface="Arial" panose="020B0604020202020204" pitchFamily="34" charset="0"/>
              <a:cs typeface="Arial" panose="020B0604020202020204" pitchFamily="34" charset="0"/>
            </a:endParaRPr>
          </a:p>
          <a:p>
            <a:r>
              <a:rPr lang="en-US" sz="2000" dirty="0" smtClean="0">
                <a:solidFill>
                  <a:schemeClr val="bg2">
                    <a:lumMod val="75000"/>
                  </a:schemeClr>
                </a:solidFill>
                <a:latin typeface="Arial" panose="020B0604020202020204" pitchFamily="34" charset="0"/>
                <a:cs typeface="Arial" panose="020B0604020202020204" pitchFamily="34" charset="0"/>
              </a:rPr>
              <a:t>	“I shall not stay here… Up before day, at the clang of a bell and out of the mill by the clang of a bell- just as though we were so many living machines.”</a:t>
            </a:r>
            <a:endParaRPr lang="en-US" kern="1200" dirty="0">
              <a:solidFill>
                <a:srgbClr val="FF0000"/>
              </a:solidFill>
              <a:latin typeface="Arial" panose="020B0604020202020204" pitchFamily="34" charset="0"/>
              <a:cs typeface="Arial" panose="020B0604020202020204" pitchFamily="34" charset="0"/>
            </a:endParaRPr>
          </a:p>
        </p:txBody>
      </p:sp>
      <p:pic>
        <p:nvPicPr>
          <p:cNvPr id="5" name="Picture 4" descr="File:Speech bubble.sv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226" y="135668"/>
            <a:ext cx="5664819" cy="3202142"/>
          </a:xfrm>
          <a:prstGeom prst="rect">
            <a:avLst/>
          </a:prstGeom>
        </p:spPr>
      </p:pic>
      <p:sp>
        <p:nvSpPr>
          <p:cNvPr id="6" name="TextBox 5"/>
          <p:cNvSpPr txBox="1"/>
          <p:nvPr/>
        </p:nvSpPr>
        <p:spPr>
          <a:xfrm>
            <a:off x="3425807" y="792287"/>
            <a:ext cx="3735658" cy="1477328"/>
          </a:xfrm>
          <a:prstGeom prst="rect">
            <a:avLst/>
          </a:prstGeom>
          <a:noFill/>
        </p:spPr>
        <p:txBody>
          <a:bodyPr wrap="square" rtlCol="0">
            <a:spAutoFit/>
          </a:bodyPr>
          <a:lstStyle/>
          <a:p>
            <a:pPr algn="ctr"/>
            <a:r>
              <a:rPr lang="en-US" dirty="0" smtClean="0">
                <a:solidFill>
                  <a:schemeClr val="bg1"/>
                </a:solidFill>
              </a:rPr>
              <a:t>This is a Personal Perspective that is not just about one girl, but about all of the children workers.</a:t>
            </a:r>
            <a:endParaRPr lang="en-US" sz="2800" dirty="0">
              <a:solidFill>
                <a:srgbClr val="FF0000"/>
              </a:solidFill>
            </a:endParaRPr>
          </a:p>
          <a:p>
            <a:endParaRPr lang="en-US" dirty="0" smtClean="0">
              <a:solidFill>
                <a:schemeClr val="bg1"/>
              </a:solidFill>
            </a:endParaRPr>
          </a:p>
        </p:txBody>
      </p:sp>
      <p:pic>
        <p:nvPicPr>
          <p:cNvPr id="3" name="Picture 2" descr="Inside Words R.P.C. - More Info. About Janet and Inside Word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80" y="956560"/>
            <a:ext cx="2352675" cy="2381250"/>
          </a:xfrm>
          <a:prstGeom prst="rect">
            <a:avLst/>
          </a:prstGeom>
        </p:spPr>
      </p:pic>
    </p:spTree>
    <p:extLst>
      <p:ext uri="{BB962C8B-B14F-4D97-AF65-F5344CB8AC3E}">
        <p14:creationId xmlns:p14="http://schemas.microsoft.com/office/powerpoint/2010/main" val="1826091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21"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717" y="2451148"/>
            <a:ext cx="6803136" cy="2587752"/>
          </a:xfrm>
        </p:spPr>
        <p:txBody>
          <a:bodyPr/>
          <a:lstStyle/>
          <a:p>
            <a:r>
              <a:rPr lang="en-US" cap="none" dirty="0" smtClean="0">
                <a:solidFill>
                  <a:schemeClr val="accent6">
                    <a:lumMod val="60000"/>
                    <a:lumOff val="40000"/>
                  </a:schemeClr>
                </a:solidFill>
              </a:rPr>
              <a:t>Let’s work together to identify more Quoted Words</a:t>
            </a:r>
            <a:endParaRPr lang="en-US" cap="none" dirty="0">
              <a:solidFill>
                <a:schemeClr val="accent6">
                  <a:lumMod val="60000"/>
                  <a:lumOff val="40000"/>
                </a:schemeClr>
              </a:solidFill>
            </a:endParaRPr>
          </a:p>
        </p:txBody>
      </p:sp>
    </p:spTree>
    <p:extLst>
      <p:ext uri="{BB962C8B-B14F-4D97-AF65-F5344CB8AC3E}">
        <p14:creationId xmlns:p14="http://schemas.microsoft.com/office/powerpoint/2010/main" val="2169431502"/>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9031" y="3756453"/>
            <a:ext cx="7413625" cy="1038225"/>
          </a:xfrm>
          <a:noFill/>
        </p:spPr>
        <p:txBody>
          <a:bodyPr>
            <a:normAutofit fontScale="90000"/>
          </a:bodyPr>
          <a:lstStyle/>
          <a:p>
            <a:pPr lvl="0" indent="-273050" algn="ctr">
              <a:lnSpc>
                <a:spcPct val="90000"/>
              </a:lnSpc>
              <a:spcBef>
                <a:spcPts val="0"/>
              </a:spcBef>
            </a:pPr>
            <a:r>
              <a:rPr lang="en-US" sz="4400" cap="none" dirty="0">
                <a:solidFill>
                  <a:schemeClr val="bg2">
                    <a:lumMod val="75000"/>
                  </a:schemeClr>
                </a:solidFill>
                <a:latin typeface="Franklin Gothic Medium Cond" panose="020B0606030402020204" pitchFamily="34" charset="0"/>
                <a:ea typeface="Merriweather"/>
                <a:cs typeface="Merriweather"/>
                <a:sym typeface="Merriweather"/>
              </a:rPr>
              <a:t>Today we'll be learning about the </a:t>
            </a:r>
            <a:r>
              <a:rPr lang="en-US" sz="4400" cap="none" dirty="0" smtClean="0">
                <a:solidFill>
                  <a:schemeClr val="bg2">
                    <a:lumMod val="75000"/>
                  </a:schemeClr>
                </a:solidFill>
                <a:latin typeface="Franklin Gothic Medium Cond" panose="020B0606030402020204" pitchFamily="34" charset="0"/>
                <a:ea typeface="Merriweather"/>
                <a:cs typeface="Merriweather"/>
                <a:sym typeface="Merriweather"/>
              </a:rPr>
              <a:t>5</a:t>
            </a:r>
            <a:r>
              <a:rPr lang="en-US" sz="4400" cap="none" baseline="30000" dirty="0" smtClean="0">
                <a:solidFill>
                  <a:schemeClr val="bg2">
                    <a:lumMod val="75000"/>
                  </a:schemeClr>
                </a:solidFill>
                <a:latin typeface="Franklin Gothic Medium Cond" panose="020B0606030402020204" pitchFamily="34" charset="0"/>
                <a:ea typeface="Merriweather"/>
                <a:cs typeface="Merriweather"/>
                <a:sym typeface="Merriweather"/>
              </a:rPr>
              <a:t>th</a:t>
            </a:r>
            <a:r>
              <a:rPr lang="en-US" sz="4400" cap="none" dirty="0" smtClean="0">
                <a:solidFill>
                  <a:schemeClr val="bg2">
                    <a:lumMod val="75000"/>
                  </a:schemeClr>
                </a:solidFill>
                <a:latin typeface="Franklin Gothic Medium Cond" panose="020B0606030402020204" pitchFamily="34" charset="0"/>
                <a:ea typeface="Merriweather"/>
                <a:cs typeface="Merriweather"/>
                <a:sym typeface="Merriweather"/>
              </a:rPr>
              <a:t> </a:t>
            </a:r>
            <a:r>
              <a:rPr lang="en-US" sz="4400" cap="none" dirty="0">
                <a:solidFill>
                  <a:schemeClr val="bg2">
                    <a:lumMod val="75000"/>
                  </a:schemeClr>
                </a:solidFill>
                <a:latin typeface="Franklin Gothic Medium Cond" panose="020B0606030402020204" pitchFamily="34" charset="0"/>
                <a:ea typeface="Merriweather"/>
                <a:cs typeface="Merriweather"/>
                <a:sym typeface="Merriweather"/>
              </a:rPr>
              <a:t>signpost.</a:t>
            </a:r>
            <a:endParaRPr lang="en-US" sz="4400" dirty="0">
              <a:solidFill>
                <a:schemeClr val="bg2">
                  <a:lumMod val="75000"/>
                </a:schemeClr>
              </a:solidFill>
              <a:latin typeface="Franklin Gothic Medium Cond" panose="020B0606030402020204" pitchFamily="34" charset="0"/>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2813234" y="914068"/>
              <a:ext cx="3053160" cy="1998360"/>
            </p14:xfrm>
          </p:contentPart>
        </mc:Choice>
        <mc:Fallback xmlns="">
          <p:pic>
            <p:nvPicPr>
              <p:cNvPr id="8" name="Ink 7"/>
              <p:cNvPicPr/>
              <p:nvPr/>
            </p:nvPicPr>
            <p:blipFill>
              <a:blip r:embed="rId4"/>
              <a:stretch>
                <a:fillRect/>
              </a:stretch>
            </p:blipFill>
            <p:spPr>
              <a:xfrm>
                <a:off x="2807114" y="905428"/>
                <a:ext cx="3068280" cy="2014560"/>
              </a:xfrm>
              <a:prstGeom prst="rect">
                <a:avLst/>
              </a:prstGeom>
            </p:spPr>
          </p:pic>
        </mc:Fallback>
      </mc:AlternateContent>
      <p:sp>
        <p:nvSpPr>
          <p:cNvPr id="17" name="Star: 5 Points 16"/>
          <p:cNvSpPr/>
          <p:nvPr/>
        </p:nvSpPr>
        <p:spPr>
          <a:xfrm>
            <a:off x="6401790" y="506436"/>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tar: 5 Points 18"/>
          <p:cNvSpPr/>
          <p:nvPr/>
        </p:nvSpPr>
        <p:spPr>
          <a:xfrm>
            <a:off x="7677081" y="1377826"/>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tar: 5 Points 19"/>
          <p:cNvSpPr/>
          <p:nvPr/>
        </p:nvSpPr>
        <p:spPr>
          <a:xfrm>
            <a:off x="672451" y="2348829"/>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tar: 5 Points 20"/>
          <p:cNvSpPr/>
          <p:nvPr/>
        </p:nvSpPr>
        <p:spPr>
          <a:xfrm>
            <a:off x="1947742" y="392466"/>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p:nvPr/>
        </p:nvCxnSpPr>
        <p:spPr>
          <a:xfrm>
            <a:off x="1433630" y="5184425"/>
            <a:ext cx="5898151" cy="0"/>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390738" y="5885465"/>
            <a:ext cx="5898151" cy="0"/>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47534" y="5184425"/>
            <a:ext cx="4114448" cy="701040"/>
          </a:xfrm>
          <a:prstGeom prst="rect">
            <a:avLst/>
          </a:prstGeom>
          <a:noFill/>
        </p:spPr>
        <p:txBody>
          <a:bodyPr wrap="square" rtlCol="0">
            <a:spAutoFit/>
          </a:bodyPr>
          <a:lstStyle/>
          <a:p>
            <a:r>
              <a:rPr lang="en-US" sz="4000" dirty="0" smtClean="0">
                <a:solidFill>
                  <a:schemeClr val="bg2">
                    <a:lumMod val="75000"/>
                  </a:schemeClr>
                </a:solidFill>
                <a:latin typeface="Britannic Bold" panose="020B0903060703020204" pitchFamily="34" charset="0"/>
              </a:rPr>
              <a:t>Word Gaps</a:t>
            </a:r>
            <a:endParaRPr lang="en-US" sz="4000" kern="1200" dirty="0">
              <a:solidFill>
                <a:schemeClr val="bg2">
                  <a:lumMod val="75000"/>
                </a:schemeClr>
              </a:solidFill>
            </a:endParaRPr>
          </a:p>
        </p:txBody>
      </p:sp>
      <p:pic>
        <p:nvPicPr>
          <p:cNvPr id="12" name="Shape 172"/>
          <p:cNvPicPr preferRelativeResize="0"/>
          <p:nvPr/>
        </p:nvPicPr>
        <p:blipFill rotWithShape="1">
          <a:blip r:embed="rId5">
            <a:alphaModFix/>
          </a:blip>
          <a:srcRect/>
          <a:stretch/>
        </p:blipFill>
        <p:spPr>
          <a:xfrm>
            <a:off x="3267306" y="1232027"/>
            <a:ext cx="2151081" cy="2524426"/>
          </a:xfrm>
          <a:prstGeom prst="rect">
            <a:avLst/>
          </a:prstGeom>
          <a:noFill/>
          <a:ln>
            <a:noFill/>
          </a:ln>
        </p:spPr>
      </p:pic>
    </p:spTree>
    <p:extLst>
      <p:ext uri="{BB962C8B-B14F-4D97-AF65-F5344CB8AC3E}">
        <p14:creationId xmlns:p14="http://schemas.microsoft.com/office/powerpoint/2010/main" val="3128290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ppt_w</p:attrName>
                                        </p:attrNameLst>
                                      </p:cBhvr>
                                      <p:tavLst>
                                        <p:tav tm="0">
                                          <p:val>
                                            <p:fltVal val="0"/>
                                          </p:val>
                                        </p:tav>
                                        <p:tav tm="100000">
                                          <p:val>
                                            <p:strVal val="#ppt_w"/>
                                          </p:val>
                                        </p:tav>
                                      </p:tavLst>
                                    </p:anim>
                                    <p:anim calcmode="lin" valueType="num">
                                      <p:cBhvr>
                                        <p:cTn id="19" dur="1000" fill="hold"/>
                                        <p:tgtEl>
                                          <p:spTgt spid="27"/>
                                        </p:tgtEl>
                                        <p:attrNameLst>
                                          <p:attrName>ppt_h</p:attrName>
                                        </p:attrNameLst>
                                      </p:cBhvr>
                                      <p:tavLst>
                                        <p:tav tm="0">
                                          <p:val>
                                            <p:fltVal val="0"/>
                                          </p:val>
                                        </p:tav>
                                        <p:tav tm="100000">
                                          <p:val>
                                            <p:strVal val="#ppt_h"/>
                                          </p:val>
                                        </p:tav>
                                      </p:tavLst>
                                    </p:anim>
                                    <p:anim calcmode="lin" valueType="num">
                                      <p:cBhvr>
                                        <p:cTn id="20" dur="1000" fill="hold"/>
                                        <p:tgtEl>
                                          <p:spTgt spid="27"/>
                                        </p:tgtEl>
                                        <p:attrNameLst>
                                          <p:attrName>style.rotation</p:attrName>
                                        </p:attrNameLst>
                                      </p:cBhvr>
                                      <p:tavLst>
                                        <p:tav tm="0">
                                          <p:val>
                                            <p:fltVal val="90"/>
                                          </p:val>
                                        </p:tav>
                                        <p:tav tm="100000">
                                          <p:val>
                                            <p:fltVal val="0"/>
                                          </p:val>
                                        </p:tav>
                                      </p:tavLst>
                                    </p:anim>
                                    <p:animEffect transition="in" filter="fade">
                                      <p:cBhvr>
                                        <p:cTn id="21" dur="1000"/>
                                        <p:tgtEl>
                                          <p:spTgt spid="27"/>
                                        </p:tgtEl>
                                      </p:cBhvr>
                                    </p:animEffect>
                                  </p:childTnLst>
                                </p:cTn>
                              </p:par>
                              <p:par>
                                <p:cTn id="22" presetID="3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par>
                                <p:cTn id="28" presetID="3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 calcmode="lin" valueType="num">
                                      <p:cBhvr>
                                        <p:cTn id="32" dur="1000" fill="hold"/>
                                        <p:tgtEl>
                                          <p:spTgt spid="25"/>
                                        </p:tgtEl>
                                        <p:attrNameLst>
                                          <p:attrName>style.rotation</p:attrName>
                                        </p:attrNameLst>
                                      </p:cBhvr>
                                      <p:tavLst>
                                        <p:tav tm="0">
                                          <p:val>
                                            <p:fltVal val="90"/>
                                          </p:val>
                                        </p:tav>
                                        <p:tav tm="100000">
                                          <p:val>
                                            <p:fltVal val="0"/>
                                          </p:val>
                                        </p:tav>
                                      </p:tavLst>
                                    </p:anim>
                                    <p:animEffect transition="in" filter="fade">
                                      <p:cBhvr>
                                        <p:cTn id="3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descr="Stop Sign"/>
          <p:cNvPicPr>
            <a:picLocks noChangeAspect="1"/>
          </p:cNvPicPr>
          <p:nvPr/>
        </p:nvPicPr>
        <p:blipFill>
          <a:blip r:embed="rId3"/>
          <a:stretch>
            <a:fillRect/>
          </a:stretch>
        </p:blipFill>
        <p:spPr>
          <a:xfrm>
            <a:off x="663848" y="626807"/>
            <a:ext cx="2226835" cy="2226835"/>
          </a:xfrm>
          <a:prstGeom prst="rect">
            <a:avLst/>
          </a:prstGeom>
        </p:spPr>
      </p:pic>
      <p:sp>
        <p:nvSpPr>
          <p:cNvPr id="12" name="TextBox 11"/>
          <p:cNvSpPr txBox="1"/>
          <p:nvPr/>
        </p:nvSpPr>
        <p:spPr>
          <a:xfrm>
            <a:off x="2732000" y="469962"/>
            <a:ext cx="5624209" cy="584775"/>
          </a:xfrm>
          <a:prstGeom prst="rect">
            <a:avLst/>
          </a:prstGeom>
          <a:noFill/>
        </p:spPr>
        <p:txBody>
          <a:bodyPr wrap="square" rtlCol="0">
            <a:spAutoFit/>
          </a:bodyPr>
          <a:lstStyle/>
          <a:p>
            <a:r>
              <a:rPr lang="en-US" sz="3200" kern="1200" dirty="0">
                <a:solidFill>
                  <a:schemeClr val="bg2">
                    <a:lumMod val="75000"/>
                  </a:schemeClr>
                </a:solidFill>
                <a:latin typeface="+mn-lt"/>
                <a:ea typeface="+mn-ea"/>
                <a:cs typeface="+mn-cs"/>
              </a:rPr>
              <a:t>Notice &amp; Note- Nonfiction</a:t>
            </a:r>
            <a:r>
              <a:rPr lang="en-US" sz="3200" kern="1200" dirty="0">
                <a:solidFill>
                  <a:schemeClr val="tx1"/>
                </a:solidFill>
                <a:latin typeface="+mn-lt"/>
                <a:ea typeface="+mn-ea"/>
                <a:cs typeface="+mn-cs"/>
              </a:rPr>
              <a:t> </a:t>
            </a:r>
          </a:p>
        </p:txBody>
      </p:sp>
      <p:sp>
        <p:nvSpPr>
          <p:cNvPr id="13" name="TextBox 12"/>
          <p:cNvSpPr txBox="1"/>
          <p:nvPr/>
        </p:nvSpPr>
        <p:spPr>
          <a:xfrm>
            <a:off x="3024888" y="1341742"/>
            <a:ext cx="5038431" cy="2062103"/>
          </a:xfrm>
          <a:prstGeom prst="rect">
            <a:avLst/>
          </a:prstGeom>
          <a:noFill/>
        </p:spPr>
        <p:txBody>
          <a:bodyPr wrap="square" rtlCol="0">
            <a:spAutoFit/>
          </a:bodyPr>
          <a:lstStyle/>
          <a:p>
            <a:r>
              <a:rPr lang="en-US" sz="3200" kern="1200" dirty="0">
                <a:solidFill>
                  <a:schemeClr val="bg2">
                    <a:lumMod val="75000"/>
                  </a:schemeClr>
                </a:solidFill>
                <a:latin typeface="Arial" panose="020B0604020202020204" pitchFamily="34" charset="0"/>
                <a:cs typeface="Arial" panose="020B0604020202020204" pitchFamily="34" charset="0"/>
              </a:rPr>
              <a:t>When you're reading and you notice </a:t>
            </a:r>
            <a:r>
              <a:rPr lang="en-US" sz="3200" u="sng" kern="1200" dirty="0">
                <a:solidFill>
                  <a:srgbClr val="FF0000"/>
                </a:solidFill>
                <a:latin typeface="Arial" panose="020B0604020202020204" pitchFamily="34" charset="0"/>
                <a:cs typeface="Arial" panose="020B0604020202020204" pitchFamily="34" charset="0"/>
              </a:rPr>
              <a:t>the author </a:t>
            </a:r>
            <a:r>
              <a:rPr lang="en-US" sz="3200" u="sng" kern="1200" dirty="0" smtClean="0">
                <a:solidFill>
                  <a:srgbClr val="FF0000"/>
                </a:solidFill>
                <a:latin typeface="Arial" panose="020B0604020202020204" pitchFamily="34" charset="0"/>
                <a:cs typeface="Arial" panose="020B0604020202020204" pitchFamily="34" charset="0"/>
              </a:rPr>
              <a:t>uses a word or phrase you don’t know</a:t>
            </a:r>
            <a:endParaRPr lang="en-US" sz="3200" u="sng" kern="12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flipH="1">
            <a:off x="3024887" y="4183292"/>
            <a:ext cx="5331322" cy="1323439"/>
          </a:xfrm>
          <a:prstGeom prst="rect">
            <a:avLst/>
          </a:prstGeom>
          <a:noFill/>
        </p:spPr>
        <p:txBody>
          <a:bodyPr wrap="square" rtlCol="0">
            <a:spAutoFit/>
          </a:bodyPr>
          <a:lstStyle/>
          <a:p>
            <a:r>
              <a:rPr lang="en-US" sz="4000" dirty="0">
                <a:solidFill>
                  <a:schemeClr val="bg1"/>
                </a:solidFill>
                <a:latin typeface="Berlin Sans FB Demi" panose="020E0802020502020306" pitchFamily="34" charset="0"/>
              </a:rPr>
              <a:t>You should </a:t>
            </a:r>
            <a:r>
              <a:rPr lang="en-US" sz="4000" u="sng" dirty="0">
                <a:solidFill>
                  <a:srgbClr val="FF0000"/>
                </a:solidFill>
                <a:latin typeface="Berlin Sans FB Demi" panose="020E0802020502020306" pitchFamily="34" charset="0"/>
              </a:rPr>
              <a:t>STOP</a:t>
            </a:r>
            <a:r>
              <a:rPr lang="en-US" sz="4000" dirty="0">
                <a:solidFill>
                  <a:srgbClr val="FF0000"/>
                </a:solidFill>
                <a:latin typeface="Berlin Sans FB Demi" panose="020E0802020502020306" pitchFamily="34" charset="0"/>
              </a:rPr>
              <a:t> </a:t>
            </a:r>
            <a:r>
              <a:rPr lang="en-US" sz="4000" dirty="0">
                <a:solidFill>
                  <a:schemeClr val="bg1"/>
                </a:solidFill>
                <a:latin typeface="Berlin Sans FB Demi" panose="020E0802020502020306" pitchFamily="34" charset="0"/>
              </a:rPr>
              <a:t>and ask yourself: </a:t>
            </a:r>
            <a:endParaRPr lang="en-US" sz="4000" kern="1200" dirty="0">
              <a:solidFill>
                <a:schemeClr val="bg1"/>
              </a:solidFill>
              <a:latin typeface="Berlin Sans FB Demi" panose="020E0802020502020306" pitchFamily="34" charset="0"/>
            </a:endParaRPr>
          </a:p>
        </p:txBody>
      </p:sp>
      <p:pic>
        <p:nvPicPr>
          <p:cNvPr id="7" name="Shape 172"/>
          <p:cNvPicPr preferRelativeResize="0"/>
          <p:nvPr/>
        </p:nvPicPr>
        <p:blipFill rotWithShape="1">
          <a:blip r:embed="rId4">
            <a:alphaModFix/>
          </a:blip>
          <a:srcRect/>
          <a:stretch/>
        </p:blipFill>
        <p:spPr>
          <a:xfrm>
            <a:off x="694067" y="3729019"/>
            <a:ext cx="2166395" cy="2669612"/>
          </a:xfrm>
          <a:prstGeom prst="rect">
            <a:avLst/>
          </a:prstGeom>
          <a:noFill/>
          <a:ln>
            <a:noFill/>
          </a:ln>
        </p:spPr>
      </p:pic>
    </p:spTree>
    <p:extLst>
      <p:ext uri="{BB962C8B-B14F-4D97-AF65-F5344CB8AC3E}">
        <p14:creationId xmlns:p14="http://schemas.microsoft.com/office/powerpoint/2010/main" val="4238184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pattFill prst="pct60">
          <a:fgClr>
            <a:srgbClr val="00B050"/>
          </a:fgClr>
          <a:bgClr>
            <a:srgbClr val="0070C0"/>
          </a:bgClr>
        </a:pattFill>
        <a:effectLst/>
      </p:bgPr>
    </p:bg>
    <p:spTree>
      <p:nvGrpSpPr>
        <p:cNvPr id="1" name="Shape 156"/>
        <p:cNvGrpSpPr/>
        <p:nvPr/>
      </p:nvGrpSpPr>
      <p:grpSpPr>
        <a:xfrm>
          <a:off x="0" y="0"/>
          <a:ext cx="0" cy="0"/>
          <a:chOff x="0" y="0"/>
          <a:chExt cx="0" cy="0"/>
        </a:xfrm>
      </p:grpSpPr>
      <p:sp>
        <p:nvSpPr>
          <p:cNvPr id="10" name="Thought Bubble: Cloud 9"/>
          <p:cNvSpPr/>
          <p:nvPr/>
        </p:nvSpPr>
        <p:spPr>
          <a:xfrm>
            <a:off x="1181685" y="477598"/>
            <a:ext cx="6710290" cy="5304223"/>
          </a:xfrm>
          <a:prstGeom prst="cloudCallou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TextBox 10"/>
          <p:cNvSpPr txBox="1"/>
          <p:nvPr/>
        </p:nvSpPr>
        <p:spPr>
          <a:xfrm>
            <a:off x="2223152" y="1220362"/>
            <a:ext cx="4670170" cy="4247317"/>
          </a:xfrm>
          <a:prstGeom prst="rect">
            <a:avLst/>
          </a:prstGeom>
          <a:noFill/>
        </p:spPr>
        <p:txBody>
          <a:bodyPr wrap="square" rtlCol="0">
            <a:spAutoFit/>
          </a:bodyPr>
          <a:lstStyle/>
          <a:p>
            <a:pPr algn="ctr"/>
            <a:r>
              <a:rPr lang="en-US" sz="5400" dirty="0" smtClean="0">
                <a:solidFill>
                  <a:srgbClr val="FF0000"/>
                </a:solidFill>
              </a:rPr>
              <a:t>Do I know this word from someplace else?</a:t>
            </a:r>
            <a:endParaRPr lang="en-US" sz="5400" kern="1200"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4529797" y="3629298"/>
              <a:ext cx="28440" cy="28440"/>
            </p14:xfrm>
          </p:contentPart>
        </mc:Choice>
        <mc:Fallback xmlns="">
          <p:pic>
            <p:nvPicPr>
              <p:cNvPr id="13" name="Ink 12"/>
              <p:cNvPicPr/>
              <p:nvPr/>
            </p:nvPicPr>
            <p:blipFill>
              <a:blip r:embed="rId5"/>
              <a:stretch>
                <a:fillRect/>
              </a:stretch>
            </p:blipFill>
            <p:spPr>
              <a:xfrm>
                <a:off x="4526197" y="3625743"/>
                <a:ext cx="34200" cy="36617"/>
              </a:xfrm>
              <a:prstGeom prst="rect">
                <a:avLst/>
              </a:prstGeom>
            </p:spPr>
          </p:pic>
        </mc:Fallback>
      </mc:AlternateContent>
      <p:sp>
        <p:nvSpPr>
          <p:cNvPr id="14" name="Speech Bubble: Rectangle with Corners Rounded 13"/>
          <p:cNvSpPr/>
          <p:nvPr/>
        </p:nvSpPr>
        <p:spPr>
          <a:xfrm>
            <a:off x="6752492" y="4880785"/>
            <a:ext cx="1730326" cy="1173789"/>
          </a:xfrm>
          <a:prstGeom prst="wedgeRoundRectCallou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flipH="1">
            <a:off x="7272996" y="4731135"/>
            <a:ext cx="787787" cy="1323439"/>
          </a:xfrm>
          <a:prstGeom prst="rect">
            <a:avLst/>
          </a:prstGeom>
          <a:noFill/>
        </p:spPr>
        <p:txBody>
          <a:bodyPr wrap="square" rtlCol="0">
            <a:spAutoFit/>
          </a:bodyPr>
          <a:lstStyle/>
          <a:p>
            <a:r>
              <a:rPr lang="en-US" sz="8000" dirty="0">
                <a:solidFill>
                  <a:schemeClr val="bg1"/>
                </a:solidFill>
                <a:latin typeface="Arial" panose="020B0604020202020204" pitchFamily="34" charset="0"/>
                <a:cs typeface="Arial" panose="020B0604020202020204" pitchFamily="34" charset="0"/>
              </a:rPr>
              <a:t>? </a:t>
            </a:r>
            <a:endParaRPr lang="en-US" sz="8000" kern="12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201745" y="1445720"/>
            <a:ext cx="4670170" cy="3046988"/>
          </a:xfrm>
          <a:prstGeom prst="rect">
            <a:avLst/>
          </a:prstGeom>
          <a:noFill/>
        </p:spPr>
        <p:txBody>
          <a:bodyPr wrap="square" rtlCol="0">
            <a:spAutoFit/>
          </a:bodyPr>
          <a:lstStyle/>
          <a:p>
            <a:pPr algn="ctr"/>
            <a:r>
              <a:rPr lang="en-US" sz="4800" dirty="0" smtClean="0">
                <a:solidFill>
                  <a:srgbClr val="FF0000"/>
                </a:solidFill>
              </a:rPr>
              <a:t>Does this seem like technical talk for experts?</a:t>
            </a:r>
            <a:endParaRPr lang="en-US" sz="4800" kern="1200" dirty="0">
              <a:solidFill>
                <a:srgbClr val="FF0000"/>
              </a:solidFill>
            </a:endParaRPr>
          </a:p>
        </p:txBody>
      </p:sp>
      <p:sp>
        <p:nvSpPr>
          <p:cNvPr id="9" name="TextBox 8"/>
          <p:cNvSpPr txBox="1"/>
          <p:nvPr/>
        </p:nvSpPr>
        <p:spPr>
          <a:xfrm>
            <a:off x="2342574" y="1402910"/>
            <a:ext cx="4670170" cy="3477875"/>
          </a:xfrm>
          <a:prstGeom prst="rect">
            <a:avLst/>
          </a:prstGeom>
          <a:noFill/>
        </p:spPr>
        <p:txBody>
          <a:bodyPr wrap="square" rtlCol="0">
            <a:spAutoFit/>
          </a:bodyPr>
          <a:lstStyle/>
          <a:p>
            <a:pPr algn="ctr"/>
            <a:r>
              <a:rPr lang="en-US" sz="4400" dirty="0" smtClean="0">
                <a:solidFill>
                  <a:srgbClr val="FF0000"/>
                </a:solidFill>
              </a:rPr>
              <a:t>Can I find clues in the sentence to help me understand the word?</a:t>
            </a:r>
            <a:endParaRPr lang="en-US" sz="4400" kern="1200" dirty="0">
              <a:solidFill>
                <a:srgbClr val="FF0000"/>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grpId="1" nodeType="clickEffect">
                                  <p:stCondLst>
                                    <p:cond delay="0"/>
                                  </p:stCondLst>
                                  <p:childTnLst>
                                    <p:animEffect transition="out" filter="randombar(horizont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500"/>
                            </p:stCondLst>
                            <p:childTnLst>
                              <p:par>
                                <p:cTn id="28" presetID="31"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8" grpId="0"/>
      <p:bldP spid="8" grpId="1"/>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rgbClr val="7030A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2717" y="2451148"/>
            <a:ext cx="6803136" cy="2587752"/>
          </a:xfrm>
        </p:spPr>
        <p:txBody>
          <a:bodyPr/>
          <a:lstStyle/>
          <a:p>
            <a:r>
              <a:rPr lang="en-US" cap="none" dirty="0" smtClean="0">
                <a:solidFill>
                  <a:schemeClr val="accent6">
                    <a:lumMod val="60000"/>
                    <a:lumOff val="40000"/>
                  </a:schemeClr>
                </a:solidFill>
              </a:rPr>
              <a:t>Let’s work together to identify more Word Gaps</a:t>
            </a:r>
            <a:endParaRPr lang="en-US" cap="none" dirty="0">
              <a:solidFill>
                <a:schemeClr val="accent6">
                  <a:lumMod val="60000"/>
                  <a:lumOff val="40000"/>
                </a:schemeClr>
              </a:solidFill>
            </a:endParaRPr>
          </a:p>
        </p:txBody>
      </p:sp>
    </p:spTree>
    <p:extLst>
      <p:ext uri="{BB962C8B-B14F-4D97-AF65-F5344CB8AC3E}">
        <p14:creationId xmlns:p14="http://schemas.microsoft.com/office/powerpoint/2010/main" val="427061740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7374" y="528952"/>
            <a:ext cx="8181883" cy="3118836"/>
          </a:xfrm>
          <a:prstGeom prst="rect">
            <a:avLst/>
          </a:prstGeom>
        </p:spPr>
      </p:pic>
      <p:sp>
        <p:nvSpPr>
          <p:cNvPr id="3" name="Rectangle 2"/>
          <p:cNvSpPr/>
          <p:nvPr/>
        </p:nvSpPr>
        <p:spPr>
          <a:xfrm>
            <a:off x="951810" y="4487662"/>
            <a:ext cx="6887848" cy="144655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solidFill>
                  <a:srgbClr val="FF0000"/>
                </a:solidFill>
                <a:effectLst>
                  <a:outerShdw dist="38100" dir="2640000" algn="bl" rotWithShape="0">
                    <a:schemeClr val="accent1"/>
                  </a:outerShdw>
                </a:effectLst>
              </a:rPr>
              <a:t>Three </a:t>
            </a:r>
            <a:r>
              <a:rPr lang="en-US" sz="8800" b="1" cap="none" spc="0" dirty="0" smtClean="0">
                <a:ln w="12700">
                  <a:solidFill>
                    <a:schemeClr val="accent1"/>
                  </a:solidFill>
                  <a:prstDash val="solid"/>
                </a:ln>
                <a:solidFill>
                  <a:srgbClr val="FF0000"/>
                </a:solidFill>
                <a:effectLst>
                  <a:outerShdw dist="38100" dir="2640000" algn="bl" rotWithShape="0">
                    <a:schemeClr val="accent1"/>
                  </a:outerShdw>
                </a:effectLst>
              </a:rPr>
              <a:t>BIG</a:t>
            </a:r>
            <a:r>
              <a:rPr lang="en-US" sz="5400" b="1" cap="none" spc="0" dirty="0" smtClean="0">
                <a:ln w="12700">
                  <a:solidFill>
                    <a:schemeClr val="accent1"/>
                  </a:solidFill>
                  <a:prstDash val="solid"/>
                </a:ln>
                <a:solidFill>
                  <a:srgbClr val="FF0000"/>
                </a:solidFill>
                <a:effectLst>
                  <a:outerShdw dist="38100" dir="2640000" algn="bl" rotWithShape="0">
                    <a:schemeClr val="accent1"/>
                  </a:outerShdw>
                </a:effectLst>
              </a:rPr>
              <a:t> Questions:</a:t>
            </a:r>
            <a:endParaRPr lang="en-US" sz="54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2786508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118" y="-32576"/>
            <a:ext cx="9166033" cy="7058899"/>
          </a:xfrm>
          <a:prstGeom prst="rect">
            <a:avLst/>
          </a:prstGeom>
        </p:spPr>
      </p:pic>
    </p:spTree>
    <p:extLst>
      <p:ext uri="{BB962C8B-B14F-4D97-AF65-F5344CB8AC3E}">
        <p14:creationId xmlns:p14="http://schemas.microsoft.com/office/powerpoint/2010/main" val="209704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118" y="-105656"/>
            <a:ext cx="9066882" cy="7009690"/>
          </a:xfrm>
          <a:prstGeom prst="rect">
            <a:avLst/>
          </a:prstGeom>
        </p:spPr>
      </p:pic>
    </p:spTree>
    <p:extLst>
      <p:ext uri="{BB962C8B-B14F-4D97-AF65-F5344CB8AC3E}">
        <p14:creationId xmlns:p14="http://schemas.microsoft.com/office/powerpoint/2010/main" val="281130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3307"/>
            <a:ext cx="9144000" cy="7044613"/>
          </a:xfrm>
          <a:prstGeom prst="rect">
            <a:avLst/>
          </a:prstGeom>
        </p:spPr>
      </p:pic>
    </p:spTree>
    <p:extLst>
      <p:ext uri="{BB962C8B-B14F-4D97-AF65-F5344CB8AC3E}">
        <p14:creationId xmlns:p14="http://schemas.microsoft.com/office/powerpoint/2010/main" val="398050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756025"/>
            <a:ext cx="7413625" cy="1038225"/>
          </a:xfrm>
          <a:noFill/>
        </p:spPr>
        <p:txBody>
          <a:bodyPr>
            <a:normAutofit fontScale="90000"/>
          </a:bodyPr>
          <a:lstStyle/>
          <a:p>
            <a:pPr lvl="0" indent="-273050" algn="ctr">
              <a:lnSpc>
                <a:spcPct val="90000"/>
              </a:lnSpc>
              <a:spcBef>
                <a:spcPts val="0"/>
              </a:spcBef>
            </a:pPr>
            <a:r>
              <a:rPr lang="en-US" sz="4400" cap="none" dirty="0">
                <a:solidFill>
                  <a:schemeClr val="bg2">
                    <a:lumMod val="75000"/>
                  </a:schemeClr>
                </a:solidFill>
                <a:latin typeface="Franklin Gothic Medium Cond" panose="020B0606030402020204" pitchFamily="34" charset="0"/>
                <a:ea typeface="Merriweather"/>
                <a:cs typeface="Merriweather"/>
                <a:sym typeface="Merriweather"/>
              </a:rPr>
              <a:t>Today we'll be learning about the </a:t>
            </a:r>
            <a:r>
              <a:rPr lang="en-US" sz="4400" dirty="0" smtClean="0">
                <a:solidFill>
                  <a:schemeClr val="bg2">
                    <a:lumMod val="75000"/>
                  </a:schemeClr>
                </a:solidFill>
                <a:latin typeface="Franklin Gothic Medium Cond" panose="020B0606030402020204" pitchFamily="34" charset="0"/>
                <a:ea typeface="Merriweather"/>
                <a:cs typeface="Merriweather"/>
                <a:sym typeface="Merriweather"/>
              </a:rPr>
              <a:t>1</a:t>
            </a:r>
            <a:r>
              <a:rPr lang="en-US" sz="4400" baseline="30000" dirty="0" smtClean="0">
                <a:solidFill>
                  <a:schemeClr val="bg2">
                    <a:lumMod val="75000"/>
                  </a:schemeClr>
                </a:solidFill>
                <a:latin typeface="Franklin Gothic Medium Cond" panose="020B0606030402020204" pitchFamily="34" charset="0"/>
                <a:ea typeface="Merriweather"/>
                <a:cs typeface="Merriweather"/>
                <a:sym typeface="Merriweather"/>
              </a:rPr>
              <a:t>st</a:t>
            </a:r>
            <a:r>
              <a:rPr lang="en-US" sz="4400" cap="none" dirty="0" smtClean="0">
                <a:solidFill>
                  <a:schemeClr val="bg2">
                    <a:lumMod val="75000"/>
                  </a:schemeClr>
                </a:solidFill>
                <a:latin typeface="Franklin Gothic Medium Cond" panose="020B0606030402020204" pitchFamily="34" charset="0"/>
                <a:ea typeface="Merriweather"/>
                <a:cs typeface="Merriweather"/>
                <a:sym typeface="Merriweather"/>
              </a:rPr>
              <a:t> </a:t>
            </a:r>
            <a:r>
              <a:rPr lang="en-US" sz="4400" cap="none" dirty="0">
                <a:solidFill>
                  <a:schemeClr val="bg2">
                    <a:lumMod val="75000"/>
                  </a:schemeClr>
                </a:solidFill>
                <a:latin typeface="Franklin Gothic Medium Cond" panose="020B0606030402020204" pitchFamily="34" charset="0"/>
                <a:ea typeface="Merriweather"/>
                <a:cs typeface="Merriweather"/>
                <a:sym typeface="Merriweather"/>
              </a:rPr>
              <a:t>signpost.</a:t>
            </a:r>
            <a:endParaRPr lang="en-US" sz="4400" dirty="0">
              <a:solidFill>
                <a:schemeClr val="bg2">
                  <a:lumMod val="75000"/>
                </a:schemeClr>
              </a:solidFill>
              <a:latin typeface="Franklin Gothic Medium Cond" panose="020B0606030402020204" pitchFamily="34" charset="0"/>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2813234" y="914068"/>
              <a:ext cx="3053160" cy="1998360"/>
            </p14:xfrm>
          </p:contentPart>
        </mc:Choice>
        <mc:Fallback xmlns="">
          <p:pic>
            <p:nvPicPr>
              <p:cNvPr id="8" name="Ink 7"/>
              <p:cNvPicPr/>
              <p:nvPr/>
            </p:nvPicPr>
            <p:blipFill>
              <a:blip r:embed="rId4"/>
              <a:stretch>
                <a:fillRect/>
              </a:stretch>
            </p:blipFill>
            <p:spPr>
              <a:xfrm>
                <a:off x="2807114" y="905428"/>
                <a:ext cx="3068280" cy="2014560"/>
              </a:xfrm>
              <a:prstGeom prst="rect">
                <a:avLst/>
              </a:prstGeom>
            </p:spPr>
          </p:pic>
        </mc:Fallback>
      </mc:AlternateContent>
      <p:sp>
        <p:nvSpPr>
          <p:cNvPr id="17" name="Star: 5 Points 16"/>
          <p:cNvSpPr/>
          <p:nvPr/>
        </p:nvSpPr>
        <p:spPr>
          <a:xfrm>
            <a:off x="6401790" y="506436"/>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tar: 5 Points 18"/>
          <p:cNvSpPr/>
          <p:nvPr/>
        </p:nvSpPr>
        <p:spPr>
          <a:xfrm>
            <a:off x="7677081" y="1377826"/>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tar: 5 Points 19"/>
          <p:cNvSpPr/>
          <p:nvPr/>
        </p:nvSpPr>
        <p:spPr>
          <a:xfrm>
            <a:off x="672451" y="2348829"/>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tar: 5 Points 20"/>
          <p:cNvSpPr/>
          <p:nvPr/>
        </p:nvSpPr>
        <p:spPr>
          <a:xfrm>
            <a:off x="1947742" y="392466"/>
            <a:ext cx="660192" cy="563599"/>
          </a:xfrm>
          <a:prstGeom prst="star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p:nvPr/>
        </p:nvCxnSpPr>
        <p:spPr>
          <a:xfrm>
            <a:off x="1433630" y="5184425"/>
            <a:ext cx="6160350" cy="892"/>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390738" y="5865694"/>
            <a:ext cx="6203242" cy="19771"/>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13893" y="5167693"/>
            <a:ext cx="6499819" cy="707886"/>
          </a:xfrm>
          <a:prstGeom prst="rect">
            <a:avLst/>
          </a:prstGeom>
          <a:noFill/>
        </p:spPr>
        <p:txBody>
          <a:bodyPr wrap="square" rtlCol="0">
            <a:spAutoFit/>
          </a:bodyPr>
          <a:lstStyle/>
          <a:p>
            <a:r>
              <a:rPr lang="en-US" sz="4000" dirty="0" smtClean="0">
                <a:solidFill>
                  <a:schemeClr val="bg2">
                    <a:lumMod val="75000"/>
                  </a:schemeClr>
                </a:solidFill>
                <a:latin typeface="Britannic Bold" panose="020B0903060703020204" pitchFamily="34" charset="0"/>
              </a:rPr>
              <a:t>Contrasts &amp; Contradictions</a:t>
            </a:r>
            <a:endParaRPr lang="en-US" sz="4000" kern="1200" dirty="0">
              <a:solidFill>
                <a:schemeClr val="bg2">
                  <a:lumMod val="75000"/>
                </a:schemeClr>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4669" y="1337974"/>
            <a:ext cx="2129528" cy="2265455"/>
          </a:xfrm>
          <a:prstGeom prst="rect">
            <a:avLst/>
          </a:prstGeom>
        </p:spPr>
      </p:pic>
    </p:spTree>
    <p:extLst>
      <p:ext uri="{BB962C8B-B14F-4D97-AF65-F5344CB8AC3E}">
        <p14:creationId xmlns:p14="http://schemas.microsoft.com/office/powerpoint/2010/main" val="1994091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ppt_w</p:attrName>
                                        </p:attrNameLst>
                                      </p:cBhvr>
                                      <p:tavLst>
                                        <p:tav tm="0">
                                          <p:val>
                                            <p:fltVal val="0"/>
                                          </p:val>
                                        </p:tav>
                                        <p:tav tm="100000">
                                          <p:val>
                                            <p:strVal val="#ppt_w"/>
                                          </p:val>
                                        </p:tav>
                                      </p:tavLst>
                                    </p:anim>
                                    <p:anim calcmode="lin" valueType="num">
                                      <p:cBhvr>
                                        <p:cTn id="19" dur="1000" fill="hold"/>
                                        <p:tgtEl>
                                          <p:spTgt spid="27"/>
                                        </p:tgtEl>
                                        <p:attrNameLst>
                                          <p:attrName>ppt_h</p:attrName>
                                        </p:attrNameLst>
                                      </p:cBhvr>
                                      <p:tavLst>
                                        <p:tav tm="0">
                                          <p:val>
                                            <p:fltVal val="0"/>
                                          </p:val>
                                        </p:tav>
                                        <p:tav tm="100000">
                                          <p:val>
                                            <p:strVal val="#ppt_h"/>
                                          </p:val>
                                        </p:tav>
                                      </p:tavLst>
                                    </p:anim>
                                    <p:anim calcmode="lin" valueType="num">
                                      <p:cBhvr>
                                        <p:cTn id="20" dur="1000" fill="hold"/>
                                        <p:tgtEl>
                                          <p:spTgt spid="27"/>
                                        </p:tgtEl>
                                        <p:attrNameLst>
                                          <p:attrName>style.rotation</p:attrName>
                                        </p:attrNameLst>
                                      </p:cBhvr>
                                      <p:tavLst>
                                        <p:tav tm="0">
                                          <p:val>
                                            <p:fltVal val="90"/>
                                          </p:val>
                                        </p:tav>
                                        <p:tav tm="100000">
                                          <p:val>
                                            <p:fltVal val="0"/>
                                          </p:val>
                                        </p:tav>
                                      </p:tavLst>
                                    </p:anim>
                                    <p:animEffect transition="in" filter="fade">
                                      <p:cBhvr>
                                        <p:cTn id="21" dur="1000"/>
                                        <p:tgtEl>
                                          <p:spTgt spid="27"/>
                                        </p:tgtEl>
                                      </p:cBhvr>
                                    </p:animEffect>
                                  </p:childTnLst>
                                </p:cTn>
                              </p:par>
                              <p:par>
                                <p:cTn id="22" presetID="3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fltVal val="0"/>
                                          </p:val>
                                        </p:tav>
                                        <p:tav tm="100000">
                                          <p:val>
                                            <p:strVal val="#ppt_w"/>
                                          </p:val>
                                        </p:tav>
                                      </p:tavLst>
                                    </p:anim>
                                    <p:anim calcmode="lin" valueType="num">
                                      <p:cBhvr>
                                        <p:cTn id="25" dur="1000" fill="hold"/>
                                        <p:tgtEl>
                                          <p:spTgt spid="22"/>
                                        </p:tgtEl>
                                        <p:attrNameLst>
                                          <p:attrName>ppt_h</p:attrName>
                                        </p:attrNameLst>
                                      </p:cBhvr>
                                      <p:tavLst>
                                        <p:tav tm="0">
                                          <p:val>
                                            <p:fltVal val="0"/>
                                          </p:val>
                                        </p:tav>
                                        <p:tav tm="100000">
                                          <p:val>
                                            <p:strVal val="#ppt_h"/>
                                          </p:val>
                                        </p:tav>
                                      </p:tavLst>
                                    </p:anim>
                                    <p:anim calcmode="lin" valueType="num">
                                      <p:cBhvr>
                                        <p:cTn id="26" dur="1000" fill="hold"/>
                                        <p:tgtEl>
                                          <p:spTgt spid="22"/>
                                        </p:tgtEl>
                                        <p:attrNameLst>
                                          <p:attrName>style.rotation</p:attrName>
                                        </p:attrNameLst>
                                      </p:cBhvr>
                                      <p:tavLst>
                                        <p:tav tm="0">
                                          <p:val>
                                            <p:fltVal val="90"/>
                                          </p:val>
                                        </p:tav>
                                        <p:tav tm="100000">
                                          <p:val>
                                            <p:fltVal val="0"/>
                                          </p:val>
                                        </p:tav>
                                      </p:tavLst>
                                    </p:anim>
                                    <p:animEffect transition="in" filter="fade">
                                      <p:cBhvr>
                                        <p:cTn id="27" dur="1000"/>
                                        <p:tgtEl>
                                          <p:spTgt spid="22"/>
                                        </p:tgtEl>
                                      </p:cBhvr>
                                    </p:animEffect>
                                  </p:childTnLst>
                                </p:cTn>
                              </p:par>
                              <p:par>
                                <p:cTn id="28" presetID="3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 calcmode="lin" valueType="num">
                                      <p:cBhvr>
                                        <p:cTn id="32" dur="1000" fill="hold"/>
                                        <p:tgtEl>
                                          <p:spTgt spid="25"/>
                                        </p:tgtEl>
                                        <p:attrNameLst>
                                          <p:attrName>style.rotation</p:attrName>
                                        </p:attrNameLst>
                                      </p:cBhvr>
                                      <p:tavLst>
                                        <p:tav tm="0">
                                          <p:val>
                                            <p:fltVal val="90"/>
                                          </p:val>
                                        </p:tav>
                                        <p:tav tm="100000">
                                          <p:val>
                                            <p:fltVal val="0"/>
                                          </p:val>
                                        </p:tav>
                                      </p:tavLst>
                                    </p:anim>
                                    <p:animEffect transition="in" filter="fade">
                                      <p:cBhvr>
                                        <p:cTn id="3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10.xml><?xml version="1.0" encoding="utf-8"?>
<a:theme xmlns:a="http://schemas.openxmlformats.org/drawingml/2006/main" name="2_Default Design">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1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68E1C1A-84AB-4838-B67B-99FDE112C41B}" vid="{EFB53157-BE15-4ADF-9FF4-46F9C2949ACB}"/>
    </a:ext>
  </a:extLst>
</a:theme>
</file>

<file path=ppt/theme/theme4.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5.xml><?xml version="1.0" encoding="utf-8"?>
<a:theme xmlns:a="http://schemas.openxmlformats.org/drawingml/2006/main" name="Theme2">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14BEF2AF-373D-41D1-A096-644F5E6596A7}" vid="{54636FD5-42A8-4094-9A31-57FD7F7BBCEF}"/>
    </a:ext>
  </a:extLst>
</a:theme>
</file>

<file path=ppt/theme/theme6.xml><?xml version="1.0" encoding="utf-8"?>
<a:theme xmlns:a="http://schemas.openxmlformats.org/drawingml/2006/main" name="1_Theme1">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Theme1" id="{1D79FFF0-705A-46C6-A2AC-92F9AE23A85F}" vid="{3C7D430C-D8A9-4974-8548-9A0DD095AE98}"/>
    </a:ext>
  </a:extLst>
</a:theme>
</file>

<file path=ppt/theme/theme7.xml><?xml version="1.0" encoding="utf-8"?>
<a:theme xmlns:a="http://schemas.openxmlformats.org/drawingml/2006/main" name="Theme5">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5" id="{8DFE6AA7-A336-4104-9FF6-A78DCE2F7B1C}" vid="{4F2E9170-9F04-4A37-8699-CC17E053EA1C}"/>
    </a:ext>
  </a:extLst>
</a:theme>
</file>

<file path=ppt/theme/theme8.xml><?xml version="1.0" encoding="utf-8"?>
<a:theme xmlns:a="http://schemas.openxmlformats.org/drawingml/2006/main" name="1_Default Design">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heme5">
  <a:themeElements>
    <a:clrScheme name="Lorry White">
      <a:dk1>
        <a:srgbClr val="5F5F5F"/>
      </a:dk1>
      <a:lt1>
        <a:srgbClr val="7F7F7F"/>
      </a:lt1>
      <a:dk2>
        <a:srgbClr val="5F5F5F"/>
      </a:dk2>
      <a:lt2>
        <a:srgbClr val="F2F2F2"/>
      </a:lt2>
      <a:accent1>
        <a:srgbClr val="89AFD5"/>
      </a:accent1>
      <a:accent2>
        <a:srgbClr val="336394"/>
      </a:accent2>
      <a:accent3>
        <a:srgbClr val="234466"/>
      </a:accent3>
      <a:accent4>
        <a:srgbClr val="5D91C7"/>
      </a:accent4>
      <a:accent5>
        <a:srgbClr val="CFDFEE"/>
      </a:accent5>
      <a:accent6>
        <a:srgbClr val="A2C0DF"/>
      </a:accent6>
      <a:hlink>
        <a:srgbClr val="0070C0"/>
      </a:hlink>
      <a:folHlink>
        <a:srgbClr val="3363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5" id="{8DFE6AA7-A336-4104-9FF6-A78DCE2F7B1C}" vid="{4F2E9170-9F04-4A37-8699-CC17E053EA1C}"/>
    </a:ext>
  </a:extLst>
</a:theme>
</file>

<file path=docProps/app.xml><?xml version="1.0" encoding="utf-8"?>
<Properties xmlns="http://schemas.openxmlformats.org/officeDocument/2006/extended-properties" xmlns:vt="http://schemas.openxmlformats.org/officeDocument/2006/docPropsVTypes">
  <Template>TM03457510[[fn=Savon]]</Template>
  <TotalTime>6952</TotalTime>
  <Words>1441</Words>
  <Application>Microsoft Office PowerPoint</Application>
  <PresentationFormat>On-screen Show (4:3)</PresentationFormat>
  <Paragraphs>132</Paragraphs>
  <Slides>49</Slides>
  <Notes>7</Notes>
  <HiddenSlides>0</HiddenSlides>
  <MMClips>0</MMClips>
  <ScaleCrop>false</ScaleCrop>
  <HeadingPairs>
    <vt:vector size="6" baseType="variant">
      <vt:variant>
        <vt:lpstr>Fonts Used</vt:lpstr>
      </vt:variant>
      <vt:variant>
        <vt:i4>19</vt:i4>
      </vt:variant>
      <vt:variant>
        <vt:lpstr>Theme</vt:lpstr>
      </vt:variant>
      <vt:variant>
        <vt:i4>11</vt:i4>
      </vt:variant>
      <vt:variant>
        <vt:lpstr>Slide Titles</vt:lpstr>
      </vt:variant>
      <vt:variant>
        <vt:i4>49</vt:i4>
      </vt:variant>
    </vt:vector>
  </HeadingPairs>
  <TitlesOfParts>
    <vt:vector size="79" baseType="lpstr">
      <vt:lpstr>Arial Unicode MS</vt:lpstr>
      <vt:lpstr>Arial</vt:lpstr>
      <vt:lpstr>Berlin Sans FB Demi</vt:lpstr>
      <vt:lpstr>Bradley Hand ITC</vt:lpstr>
      <vt:lpstr>Britannic Bold</vt:lpstr>
      <vt:lpstr>Brush Script MT</vt:lpstr>
      <vt:lpstr>Calibri</vt:lpstr>
      <vt:lpstr>Calibri Light</vt:lpstr>
      <vt:lpstr>Cambria Math</vt:lpstr>
      <vt:lpstr>Century Gothic</vt:lpstr>
      <vt:lpstr>Comic Sans MS</vt:lpstr>
      <vt:lpstr>Franklin Gothic Medium Cond</vt:lpstr>
      <vt:lpstr>Impact</vt:lpstr>
      <vt:lpstr>Lucida Bright</vt:lpstr>
      <vt:lpstr>Merriweather</vt:lpstr>
      <vt:lpstr>Noto Sans Symbols</vt:lpstr>
      <vt:lpstr>Tw Cen MT</vt:lpstr>
      <vt:lpstr>Tw Cen MT Condensed</vt:lpstr>
      <vt:lpstr>Wingdings 3</vt:lpstr>
      <vt:lpstr>Integral</vt:lpstr>
      <vt:lpstr>Office Theme</vt:lpstr>
      <vt:lpstr>Theme1</vt:lpstr>
      <vt:lpstr>Savon</vt:lpstr>
      <vt:lpstr>Theme2</vt:lpstr>
      <vt:lpstr>1_Theme1</vt:lpstr>
      <vt:lpstr>Theme5</vt:lpstr>
      <vt:lpstr>1_Default Design</vt:lpstr>
      <vt:lpstr>1_Theme5</vt:lpstr>
      <vt:lpstr>2_Default Design</vt:lpstr>
      <vt:lpstr>Main Event</vt:lpstr>
      <vt:lpstr>Non-Fiction  Notice and Note  Signposts</vt:lpstr>
      <vt:lpstr>What is a Signpost? </vt:lpstr>
      <vt:lpstr>In reading, we call these signs “signposts.” These are places you recognize as important and where you need to stop, notice, and ask yourself a question.</vt:lpstr>
      <vt:lpstr>What is NonFiction?</vt:lpstr>
      <vt:lpstr>PowerPoint Presentation</vt:lpstr>
      <vt:lpstr>PowerPoint Presentation</vt:lpstr>
      <vt:lpstr>PowerPoint Presentation</vt:lpstr>
      <vt:lpstr>PowerPoint Presentation</vt:lpstr>
      <vt:lpstr>Today we'll be learning about the 1st signpost.</vt:lpstr>
      <vt:lpstr>PowerPoint Presentation</vt:lpstr>
      <vt:lpstr>PowerPoint Presentation</vt:lpstr>
      <vt:lpstr>Lets see how contrasts and contradictions show up in text. Sometimes it's very obvious!</vt:lpstr>
      <vt:lpstr>PowerPoint Presentation</vt:lpstr>
      <vt:lpstr>PowerPoint Presentation</vt:lpstr>
      <vt:lpstr>PowerPoint Presentation</vt:lpstr>
      <vt:lpstr>Let’s work together to identify more Contrasts &amp; Contradictions</vt:lpstr>
      <vt:lpstr>PowerPoint Presentation</vt:lpstr>
      <vt:lpstr>Today we'll be learning about the 2nd signpost.</vt:lpstr>
      <vt:lpstr>PowerPoint Presentation</vt:lpstr>
      <vt:lpstr>PowerPoint Presentation</vt:lpstr>
      <vt:lpstr>These are all Examples of</vt:lpstr>
      <vt:lpstr>Let's take a look at some of the statements I've heard students making:</vt:lpstr>
      <vt:lpstr>Lets see how Extreme Language shows up in text. </vt:lpstr>
      <vt:lpstr>PowerPoint Presentation</vt:lpstr>
      <vt:lpstr>When I see Extreme Language that is troubling, I have an obligation to think about it, wonder why, and recognize that these are clues to the author's purpose.</vt:lpstr>
      <vt:lpstr>Let’s work together to identify more Extreme Language</vt:lpstr>
      <vt:lpstr>Today we'll be learning about the 3rd  signpost.</vt:lpstr>
      <vt:lpstr>PowerPoint Presentation</vt:lpstr>
      <vt:lpstr>PowerPoint Presentation</vt:lpstr>
      <vt:lpstr>The main reason we use numbers is to give specific details to help you better understand.</vt:lpstr>
      <vt:lpstr>PowerPoint Presentation</vt:lpstr>
      <vt:lpstr>Lets see how numbers and stats show up in text. </vt:lpstr>
      <vt:lpstr>PowerPoint Presentation</vt:lpstr>
      <vt:lpstr>PowerPoint Presentation</vt:lpstr>
      <vt:lpstr>PowerPoint Presentation</vt:lpstr>
      <vt:lpstr>Let’s work together to identify more Numbers and Stats</vt:lpstr>
      <vt:lpstr>Today we'll be learning about the 4th signpost.</vt:lpstr>
      <vt:lpstr>PowerPoint Presentation</vt:lpstr>
      <vt:lpstr>PowerPoint Presentation</vt:lpstr>
      <vt:lpstr>I want to share some comments I've heard from kids, what do they have in common? </vt:lpstr>
      <vt:lpstr>Authors do the same thing- quote people to help make text more interesting or to help prove a point.</vt:lpstr>
      <vt:lpstr>PowerPoint Presentation</vt:lpstr>
      <vt:lpstr>PowerPoint Presentation</vt:lpstr>
      <vt:lpstr>PowerPoint Presentation</vt:lpstr>
      <vt:lpstr>Let’s work together to identify more Quoted Words</vt:lpstr>
      <vt:lpstr>Today we'll be learning about the 5th signpost.</vt:lpstr>
      <vt:lpstr>PowerPoint Presentation</vt:lpstr>
      <vt:lpstr>PowerPoint Presentation</vt:lpstr>
      <vt:lpstr>Let’s work together to identify more Word Gaps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Non-Fiction Signposts</dc:title>
  <dc:creator>Alycia Marie</dc:creator>
  <cp:lastModifiedBy>Kristy Huepfel</cp:lastModifiedBy>
  <cp:revision>74</cp:revision>
  <dcterms:modified xsi:type="dcterms:W3CDTF">2019-03-12T23:48:22Z</dcterms:modified>
</cp:coreProperties>
</file>