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6" r:id="rId21"/>
    <p:sldId id="276" r:id="rId22"/>
    <p:sldId id="277" r:id="rId23"/>
    <p:sldId id="278" r:id="rId24"/>
    <p:sldId id="281" r:id="rId25"/>
    <p:sldId id="297" r:id="rId26"/>
    <p:sldId id="282" r:id="rId27"/>
    <p:sldId id="283" r:id="rId28"/>
    <p:sldId id="284" r:id="rId29"/>
    <p:sldId id="287" r:id="rId30"/>
    <p:sldId id="289" r:id="rId31"/>
    <p:sldId id="290" r:id="rId32"/>
    <p:sldId id="291" r:id="rId33"/>
    <p:sldId id="292" r:id="rId34"/>
    <p:sldId id="293" r:id="rId35"/>
    <p:sldId id="29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591-353F-4589-90E2-62327382081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B4B4-CDD6-4374-A600-9A4CAB69B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591-353F-4589-90E2-62327382081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B4B4-CDD6-4374-A600-9A4CAB69B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591-353F-4589-90E2-62327382081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B4B4-CDD6-4374-A600-9A4CAB69B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9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591-353F-4589-90E2-62327382081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B4B4-CDD6-4374-A600-9A4CAB69B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591-353F-4589-90E2-62327382081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B4B4-CDD6-4374-A600-9A4CAB69B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3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591-353F-4589-90E2-62327382081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B4B4-CDD6-4374-A600-9A4CAB69B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3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591-353F-4589-90E2-62327382081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B4B4-CDD6-4374-A600-9A4CAB69B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3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591-353F-4589-90E2-62327382081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B4B4-CDD6-4374-A600-9A4CAB69B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8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591-353F-4589-90E2-62327382081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B4B4-CDD6-4374-A600-9A4CAB69B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591-353F-4589-90E2-62327382081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B4B4-CDD6-4374-A600-9A4CAB69B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9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591-353F-4589-90E2-62327382081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B4B4-CDD6-4374-A600-9A4CAB69B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3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EF591-353F-4589-90E2-62327382081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FB4B4-CDD6-4374-A600-9A4CAB69B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5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54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3C6D83-D8E3-4F4D-9B41-A65A165EC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428206"/>
            <a:ext cx="91567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07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E878C4-E782-47C3-A29D-66D2DBF9C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82A820-1092-4B4B-BFD7-2E4726EE0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DCC2A8-C6BD-46D9-A28A-2777C1F2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6465C3-45A4-4943-87B3-1D8F7D7A0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F56281-0E98-4244-9F3B-E94A1777D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012" y="3379001"/>
            <a:ext cx="754140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1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7908B4C-FB9F-441A-9EF0-0DEDA751A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92" y="2583904"/>
            <a:ext cx="9285288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09" y="4024801"/>
            <a:ext cx="89677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5700"/>
            <a:ext cx="91440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34" y="5664567"/>
            <a:ext cx="94980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89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7FC9FE-0213-4781-A817-09AEF2B8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5132"/>
            <a:ext cx="9144000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16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BF0882-18EB-448E-932E-50A9E9E73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196" y="3908049"/>
            <a:ext cx="9418638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24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3C58E0-CC4C-4CDF-BB01-EFA47CABC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845" y="990601"/>
            <a:ext cx="311467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06049"/>
            <a:ext cx="3524250" cy="59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93" y="984009"/>
            <a:ext cx="3640137" cy="609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36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55DD9F-A5AF-4E27-9706-DB533763E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5FF090-9B50-4BEF-94A2-F81F9C43A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eb work\ESL\powerpoints\A Closer Look VERBS\verb ppt slides\Slide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1706563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73945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0"/>
            <a:ext cx="349408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04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eb work\ESL\powerpoints\A Closer Look VERBS\verb ppt slides\Slide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36" y="3276600"/>
            <a:ext cx="2116137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22" y="4495800"/>
            <a:ext cx="80470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96" y="5334000"/>
            <a:ext cx="349408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0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eb work\ESL\powerpoints\A Closer Look VERBS\verb ppt slides\Slide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4524375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3" y="5456238"/>
            <a:ext cx="41275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93" y="5456238"/>
            <a:ext cx="40544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0" y="4660900"/>
            <a:ext cx="82359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84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eb work\ESL\powerpoints\A Closer Look VERBS\verb ppt slides\Slide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09" y="3276600"/>
            <a:ext cx="2116137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3" y="4660900"/>
            <a:ext cx="80470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18931"/>
            <a:ext cx="349408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81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Deb work\ESL\powerpoints\A Closer Look VERBS\verb ppt slides\Slide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460851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5486400"/>
            <a:ext cx="38227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486400"/>
            <a:ext cx="4554537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0" y="4568463"/>
            <a:ext cx="82359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64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eb work\ESL\powerpoints\A Closer Look VERBS\verb ppt slides\Slid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3" y="4495800"/>
            <a:ext cx="80470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187" y="5257800"/>
            <a:ext cx="349408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290195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79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eb work\ESL\powerpoints\A Closer Look VERBS\verb ppt slides\Slide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98" y="3276600"/>
            <a:ext cx="3524250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" y="5380038"/>
            <a:ext cx="38227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5352548"/>
            <a:ext cx="3608387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0" y="4568463"/>
            <a:ext cx="82359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82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" y="3276600"/>
            <a:ext cx="3687763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572000"/>
            <a:ext cx="80470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088" y="5342731"/>
            <a:ext cx="3389313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47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eb work\ESL\powerpoints\A Closer Look VERBS\verb ppt slides\Slide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80481"/>
            <a:ext cx="1706563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4572000"/>
            <a:ext cx="80470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33" y="5334000"/>
            <a:ext cx="349408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19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Deb work\ESL\powerpoints\A Closer Look VERBS\verb ppt slides\Slide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386556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2" y="4611687"/>
            <a:ext cx="79613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" y="5410200"/>
            <a:ext cx="34083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45" y="5410200"/>
            <a:ext cx="43164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96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FF8488-0893-4878-ACA4-4C1CC3612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eb work\ESL\powerpoints\A Closer Look VERBS\verb ppt slides\Slide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77" y="3486995"/>
            <a:ext cx="213995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84700"/>
            <a:ext cx="80470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33" y="5334000"/>
            <a:ext cx="349408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9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292576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58618"/>
            <a:ext cx="36083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24" y="5458618"/>
            <a:ext cx="33893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0" y="4568463"/>
            <a:ext cx="82359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8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eb work\ESL\powerpoints\A Closer Look VERBS\verb ppt slides\Slide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56816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5105399"/>
            <a:ext cx="35845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88" y="5105400"/>
            <a:ext cx="32861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15000"/>
            <a:ext cx="42306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495800"/>
            <a:ext cx="804068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90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eb work\ESL\powerpoints\A Closer Look VERBS\verb ppt slides\Slide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225583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80406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57800"/>
            <a:ext cx="34940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eb work\ESL\powerpoints\A Closer Look VERBS\verb ppt slides\Slide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56086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" y="4986571"/>
            <a:ext cx="3835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88718"/>
            <a:ext cx="34083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50" y="5638800"/>
            <a:ext cx="42068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0" y="4114800"/>
            <a:ext cx="82359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36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500371-926F-4A06-A6CF-A165C8588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A3EAEA-25FC-42B2-82A0-35216E793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954D71-0580-4F44-8125-F15A62D26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53D074-6349-43D5-A3DF-178DF45DA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988" y="544195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61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07C4CF-7B09-4692-8708-F78DBA636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419" y="990600"/>
            <a:ext cx="513397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7" y="990600"/>
            <a:ext cx="4614863" cy="57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6960A50-A5B5-45FD-9DBE-DEF75DD0A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07" y="3217344"/>
            <a:ext cx="8919221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AADB0B7-3911-4C0F-99B2-C03200E06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92" y="1509990"/>
            <a:ext cx="37607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849" y="2174389"/>
            <a:ext cx="9285288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86" y="3149967"/>
            <a:ext cx="5535613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4051300"/>
            <a:ext cx="87185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4654550"/>
            <a:ext cx="8193087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48200"/>
            <a:ext cx="6059487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1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5CD7B5-22E6-4892-BFB3-F1253B5E7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91567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50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11751</TotalTime>
  <Words>0</Words>
  <Application>Microsoft Office PowerPoint</Application>
  <PresentationFormat>On-screen Show (4:3)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DebLaptop</dc:creator>
  <cp:lastModifiedBy>Kristy Huepfel</cp:lastModifiedBy>
  <cp:revision>34</cp:revision>
  <dcterms:created xsi:type="dcterms:W3CDTF">2014-09-04T18:36:13Z</dcterms:created>
  <dcterms:modified xsi:type="dcterms:W3CDTF">2019-10-23T12:22:49Z</dcterms:modified>
</cp:coreProperties>
</file>